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53" r:id="rId1"/>
  </p:sldMasterIdLst>
  <p:notesMasterIdLst>
    <p:notesMasterId r:id="rId21"/>
  </p:notesMasterIdLst>
  <p:sldIdLst>
    <p:sldId id="256" r:id="rId2"/>
    <p:sldId id="264" r:id="rId3"/>
    <p:sldId id="265" r:id="rId4"/>
    <p:sldId id="269" r:id="rId5"/>
    <p:sldId id="279" r:id="rId6"/>
    <p:sldId id="270" r:id="rId7"/>
    <p:sldId id="257" r:id="rId8"/>
    <p:sldId id="287" r:id="rId9"/>
    <p:sldId id="282" r:id="rId10"/>
    <p:sldId id="291" r:id="rId11"/>
    <p:sldId id="294" r:id="rId12"/>
    <p:sldId id="292" r:id="rId13"/>
    <p:sldId id="293" r:id="rId14"/>
    <p:sldId id="290" r:id="rId15"/>
    <p:sldId id="295" r:id="rId16"/>
    <p:sldId id="277" r:id="rId17"/>
    <p:sldId id="274" r:id="rId18"/>
    <p:sldId id="284" r:id="rId19"/>
    <p:sldId id="286" r:id="rId20"/>
  </p:sldIdLst>
  <p:sldSz cx="8999538" cy="5040313"/>
  <p:notesSz cx="6858000" cy="9144000"/>
  <p:custDataLst>
    <p:tags r:id="rId2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87">
          <p15:clr>
            <a:srgbClr val="A4A3A4"/>
          </p15:clr>
        </p15:guide>
        <p15:guide id="2" pos="283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8034"/>
    <a:srgbClr val="73B248"/>
    <a:srgbClr val="558335"/>
    <a:srgbClr val="6AA442"/>
    <a:srgbClr val="69A3A0"/>
    <a:srgbClr val="AF935C"/>
    <a:srgbClr val="161D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60" autoAdjust="0"/>
    <p:restoredTop sz="95000" autoAdjust="0"/>
  </p:normalViewPr>
  <p:slideViewPr>
    <p:cSldViewPr snapToGrid="0">
      <p:cViewPr varScale="1">
        <p:scale>
          <a:sx n="125" d="100"/>
          <a:sy n="125" d="100"/>
        </p:scale>
        <p:origin x="80" y="484"/>
      </p:cViewPr>
      <p:guideLst>
        <p:guide orient="horz" pos="1587"/>
        <p:guide pos="283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E57807-C398-4898-B1FF-51A0307427B9}" type="datetimeFigureOut">
              <a:rPr lang="zh-CN" altLang="en-US" smtClean="0"/>
              <a:t>2022/5/8</a:t>
            </a:fld>
            <a:endParaRPr lang="zh-CN" altLang="en-US"/>
          </a:p>
        </p:txBody>
      </p:sp>
      <p:sp>
        <p:nvSpPr>
          <p:cNvPr id="4" name="幻灯片图像占位符 3"/>
          <p:cNvSpPr>
            <a:spLocks noGrp="1" noRot="1" noChangeAspect="1"/>
          </p:cNvSpPr>
          <p:nvPr>
            <p:ph type="sldImg" idx="2"/>
          </p:nvPr>
        </p:nvSpPr>
        <p:spPr>
          <a:xfrm>
            <a:off x="674688" y="1143000"/>
            <a:ext cx="55086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9DF796-A944-441F-8AC6-42CBC275A43C}" type="slidenum">
              <a:rPr lang="zh-CN" altLang="en-US" smtClean="0"/>
              <a:t>‹#›</a:t>
            </a:fld>
            <a:endParaRPr lang="zh-CN" altLang="en-US"/>
          </a:p>
        </p:txBody>
      </p:sp>
    </p:spTree>
    <p:extLst>
      <p:ext uri="{BB962C8B-B14F-4D97-AF65-F5344CB8AC3E}">
        <p14:creationId xmlns:p14="http://schemas.microsoft.com/office/powerpoint/2010/main" val="2638986440"/>
      </p:ext>
    </p:extLst>
  </p:cSld>
  <p:clrMap bg1="lt1" tx1="dk1" bg2="lt2" tx2="dk2" accent1="accent1" accent2="accent2" accent3="accent3" accent4="accent4" accent5="accent5" accent6="accent6" hlink="hlink" folHlink="folHlink"/>
  <p:notesStyle>
    <a:lvl1pPr marL="0" algn="l" defTabSz="673913" rtl="0" eaLnBrk="1" latinLnBrk="0" hangingPunct="1">
      <a:defRPr sz="884" kern="1200">
        <a:solidFill>
          <a:schemeClr val="tx1"/>
        </a:solidFill>
        <a:latin typeface="+mn-lt"/>
        <a:ea typeface="+mn-ea"/>
        <a:cs typeface="+mn-cs"/>
      </a:defRPr>
    </a:lvl1pPr>
    <a:lvl2pPr marL="336956" algn="l" defTabSz="673913" rtl="0" eaLnBrk="1" latinLnBrk="0" hangingPunct="1">
      <a:defRPr sz="884" kern="1200">
        <a:solidFill>
          <a:schemeClr val="tx1"/>
        </a:solidFill>
        <a:latin typeface="+mn-lt"/>
        <a:ea typeface="+mn-ea"/>
        <a:cs typeface="+mn-cs"/>
      </a:defRPr>
    </a:lvl2pPr>
    <a:lvl3pPr marL="673913" algn="l" defTabSz="673913" rtl="0" eaLnBrk="1" latinLnBrk="0" hangingPunct="1">
      <a:defRPr sz="884" kern="1200">
        <a:solidFill>
          <a:schemeClr val="tx1"/>
        </a:solidFill>
        <a:latin typeface="+mn-lt"/>
        <a:ea typeface="+mn-ea"/>
        <a:cs typeface="+mn-cs"/>
      </a:defRPr>
    </a:lvl3pPr>
    <a:lvl4pPr marL="1010869" algn="l" defTabSz="673913" rtl="0" eaLnBrk="1" latinLnBrk="0" hangingPunct="1">
      <a:defRPr sz="884" kern="1200">
        <a:solidFill>
          <a:schemeClr val="tx1"/>
        </a:solidFill>
        <a:latin typeface="+mn-lt"/>
        <a:ea typeface="+mn-ea"/>
        <a:cs typeface="+mn-cs"/>
      </a:defRPr>
    </a:lvl4pPr>
    <a:lvl5pPr marL="1347826" algn="l" defTabSz="673913" rtl="0" eaLnBrk="1" latinLnBrk="0" hangingPunct="1">
      <a:defRPr sz="884" kern="1200">
        <a:solidFill>
          <a:schemeClr val="tx1"/>
        </a:solidFill>
        <a:latin typeface="+mn-lt"/>
        <a:ea typeface="+mn-ea"/>
        <a:cs typeface="+mn-cs"/>
      </a:defRPr>
    </a:lvl5pPr>
    <a:lvl6pPr marL="1684782" algn="l" defTabSz="673913" rtl="0" eaLnBrk="1" latinLnBrk="0" hangingPunct="1">
      <a:defRPr sz="884" kern="1200">
        <a:solidFill>
          <a:schemeClr val="tx1"/>
        </a:solidFill>
        <a:latin typeface="+mn-lt"/>
        <a:ea typeface="+mn-ea"/>
        <a:cs typeface="+mn-cs"/>
      </a:defRPr>
    </a:lvl6pPr>
    <a:lvl7pPr marL="2021738" algn="l" defTabSz="673913" rtl="0" eaLnBrk="1" latinLnBrk="0" hangingPunct="1">
      <a:defRPr sz="884" kern="1200">
        <a:solidFill>
          <a:schemeClr val="tx1"/>
        </a:solidFill>
        <a:latin typeface="+mn-lt"/>
        <a:ea typeface="+mn-ea"/>
        <a:cs typeface="+mn-cs"/>
      </a:defRPr>
    </a:lvl7pPr>
    <a:lvl8pPr marL="2358695" algn="l" defTabSz="673913" rtl="0" eaLnBrk="1" latinLnBrk="0" hangingPunct="1">
      <a:defRPr sz="884" kern="1200">
        <a:solidFill>
          <a:schemeClr val="tx1"/>
        </a:solidFill>
        <a:latin typeface="+mn-lt"/>
        <a:ea typeface="+mn-ea"/>
        <a:cs typeface="+mn-cs"/>
      </a:defRPr>
    </a:lvl8pPr>
    <a:lvl9pPr marL="2695651" algn="l" defTabSz="673913" rtl="0" eaLnBrk="1" latinLnBrk="0" hangingPunct="1">
      <a:defRPr sz="88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74688" y="1143000"/>
            <a:ext cx="5508625"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89DF796-A944-441F-8AC6-42CBC275A43C}" type="slidenum">
              <a:rPr lang="zh-CN" altLang="en-US" smtClean="0"/>
              <a:t>1</a:t>
            </a:fld>
            <a:endParaRPr lang="zh-CN" altLang="en-US"/>
          </a:p>
        </p:txBody>
      </p:sp>
    </p:spTree>
    <p:extLst>
      <p:ext uri="{BB962C8B-B14F-4D97-AF65-F5344CB8AC3E}">
        <p14:creationId xmlns:p14="http://schemas.microsoft.com/office/powerpoint/2010/main" val="3938931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9DF796-A944-441F-8AC6-42CBC275A43C}" type="slidenum">
              <a:rPr lang="zh-CN" altLang="en-US" smtClean="0"/>
              <a:t>16</a:t>
            </a:fld>
            <a:endParaRPr lang="zh-CN" altLang="en-US"/>
          </a:p>
        </p:txBody>
      </p:sp>
    </p:spTree>
    <p:extLst>
      <p:ext uri="{BB962C8B-B14F-4D97-AF65-F5344CB8AC3E}">
        <p14:creationId xmlns:p14="http://schemas.microsoft.com/office/powerpoint/2010/main" val="542494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9DF796-A944-441F-8AC6-42CBC275A43C}" type="slidenum">
              <a:rPr lang="zh-CN" altLang="en-US" smtClean="0"/>
              <a:t>17</a:t>
            </a:fld>
            <a:endParaRPr lang="zh-CN" altLang="en-US"/>
          </a:p>
        </p:txBody>
      </p:sp>
    </p:spTree>
    <p:extLst>
      <p:ext uri="{BB962C8B-B14F-4D97-AF65-F5344CB8AC3E}">
        <p14:creationId xmlns:p14="http://schemas.microsoft.com/office/powerpoint/2010/main" val="1079097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9DF796-A944-441F-8AC6-42CBC275A43C}" type="slidenum">
              <a:rPr lang="zh-CN" altLang="en-US" smtClean="0"/>
              <a:t>18</a:t>
            </a:fld>
            <a:endParaRPr lang="zh-CN" altLang="en-US"/>
          </a:p>
        </p:txBody>
      </p:sp>
    </p:spTree>
    <p:extLst>
      <p:ext uri="{BB962C8B-B14F-4D97-AF65-F5344CB8AC3E}">
        <p14:creationId xmlns:p14="http://schemas.microsoft.com/office/powerpoint/2010/main" val="800723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74688" y="1143000"/>
            <a:ext cx="5508625"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89DF796-A944-441F-8AC6-42CBC275A43C}" type="slidenum">
              <a:rPr lang="zh-CN" altLang="en-US" smtClean="0"/>
              <a:t>19</a:t>
            </a:fld>
            <a:endParaRPr lang="zh-CN" altLang="en-US"/>
          </a:p>
        </p:txBody>
      </p:sp>
    </p:spTree>
    <p:extLst>
      <p:ext uri="{BB962C8B-B14F-4D97-AF65-F5344CB8AC3E}">
        <p14:creationId xmlns:p14="http://schemas.microsoft.com/office/powerpoint/2010/main" val="192918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9DF796-A944-441F-8AC6-42CBC275A43C}" type="slidenum">
              <a:rPr lang="zh-CN" altLang="en-US" smtClean="0"/>
              <a:t>2</a:t>
            </a:fld>
            <a:endParaRPr lang="zh-CN" altLang="en-US"/>
          </a:p>
        </p:txBody>
      </p:sp>
    </p:spTree>
    <p:extLst>
      <p:ext uri="{BB962C8B-B14F-4D97-AF65-F5344CB8AC3E}">
        <p14:creationId xmlns:p14="http://schemas.microsoft.com/office/powerpoint/2010/main" val="978028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9DF796-A944-441F-8AC6-42CBC275A43C}" type="slidenum">
              <a:rPr lang="zh-CN" altLang="en-US" smtClean="0"/>
              <a:t>3</a:t>
            </a:fld>
            <a:endParaRPr lang="zh-CN" altLang="en-US"/>
          </a:p>
        </p:txBody>
      </p:sp>
    </p:spTree>
    <p:extLst>
      <p:ext uri="{BB962C8B-B14F-4D97-AF65-F5344CB8AC3E}">
        <p14:creationId xmlns:p14="http://schemas.microsoft.com/office/powerpoint/2010/main" val="2517770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9DF796-A944-441F-8AC6-42CBC275A43C}" type="slidenum">
              <a:rPr lang="zh-CN" altLang="en-US" smtClean="0"/>
              <a:t>4</a:t>
            </a:fld>
            <a:endParaRPr lang="zh-CN" altLang="en-US"/>
          </a:p>
        </p:txBody>
      </p:sp>
    </p:spTree>
    <p:extLst>
      <p:ext uri="{BB962C8B-B14F-4D97-AF65-F5344CB8AC3E}">
        <p14:creationId xmlns:p14="http://schemas.microsoft.com/office/powerpoint/2010/main" val="4171925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9DF796-A944-441F-8AC6-42CBC275A43C}" type="slidenum">
              <a:rPr lang="zh-CN" altLang="en-US" smtClean="0"/>
              <a:t>5</a:t>
            </a:fld>
            <a:endParaRPr lang="zh-CN" altLang="en-US"/>
          </a:p>
        </p:txBody>
      </p:sp>
    </p:spTree>
    <p:extLst>
      <p:ext uri="{BB962C8B-B14F-4D97-AF65-F5344CB8AC3E}">
        <p14:creationId xmlns:p14="http://schemas.microsoft.com/office/powerpoint/2010/main" val="3148808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9DF796-A944-441F-8AC6-42CBC275A43C}" type="slidenum">
              <a:rPr lang="zh-CN" altLang="en-US" smtClean="0"/>
              <a:t>6</a:t>
            </a:fld>
            <a:endParaRPr lang="zh-CN" altLang="en-US"/>
          </a:p>
        </p:txBody>
      </p:sp>
    </p:spTree>
    <p:extLst>
      <p:ext uri="{BB962C8B-B14F-4D97-AF65-F5344CB8AC3E}">
        <p14:creationId xmlns:p14="http://schemas.microsoft.com/office/powerpoint/2010/main" val="1604653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9DF796-A944-441F-8AC6-42CBC275A43C}" type="slidenum">
              <a:rPr lang="zh-CN" altLang="en-US" smtClean="0"/>
              <a:t>7</a:t>
            </a:fld>
            <a:endParaRPr lang="zh-CN" altLang="en-US"/>
          </a:p>
        </p:txBody>
      </p:sp>
    </p:spTree>
    <p:extLst>
      <p:ext uri="{BB962C8B-B14F-4D97-AF65-F5344CB8AC3E}">
        <p14:creationId xmlns:p14="http://schemas.microsoft.com/office/powerpoint/2010/main" val="3251571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9DF796-A944-441F-8AC6-42CBC275A43C}" type="slidenum">
              <a:rPr lang="zh-CN" altLang="en-US" smtClean="0"/>
              <a:t>9</a:t>
            </a:fld>
            <a:endParaRPr lang="zh-CN" altLang="en-US"/>
          </a:p>
        </p:txBody>
      </p:sp>
    </p:spTree>
    <p:extLst>
      <p:ext uri="{BB962C8B-B14F-4D97-AF65-F5344CB8AC3E}">
        <p14:creationId xmlns:p14="http://schemas.microsoft.com/office/powerpoint/2010/main" val="1664704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9DF796-A944-441F-8AC6-42CBC275A43C}" type="slidenum">
              <a:rPr lang="zh-CN" altLang="en-US" smtClean="0"/>
              <a:t>14</a:t>
            </a:fld>
            <a:endParaRPr lang="zh-CN" altLang="en-US"/>
          </a:p>
        </p:txBody>
      </p:sp>
    </p:spTree>
    <p:extLst>
      <p:ext uri="{BB962C8B-B14F-4D97-AF65-F5344CB8AC3E}">
        <p14:creationId xmlns:p14="http://schemas.microsoft.com/office/powerpoint/2010/main" val="918326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http://study.163.com/course/introduction.htm?courseId=1003806063"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24942" y="824885"/>
            <a:ext cx="6749654" cy="1754776"/>
          </a:xfrm>
        </p:spPr>
        <p:txBody>
          <a:bodyPr anchor="b"/>
          <a:lstStyle>
            <a:lvl1pPr algn="ctr">
              <a:defRPr sz="4410"/>
            </a:lvl1pPr>
          </a:lstStyle>
          <a:p>
            <a:r>
              <a:rPr lang="zh-CN" altLang="en-US"/>
              <a:t>单击此处编辑母版标题样式</a:t>
            </a:r>
            <a:endParaRPr lang="en-US" dirty="0"/>
          </a:p>
        </p:txBody>
      </p:sp>
      <p:sp>
        <p:nvSpPr>
          <p:cNvPr id="3" name="Subtitle 2"/>
          <p:cNvSpPr>
            <a:spLocks noGrp="1"/>
          </p:cNvSpPr>
          <p:nvPr>
            <p:ph type="subTitle" idx="1"/>
          </p:nvPr>
        </p:nvSpPr>
        <p:spPr>
          <a:xfrm>
            <a:off x="1124942" y="2647331"/>
            <a:ext cx="6749654" cy="1216909"/>
          </a:xfrm>
        </p:spPr>
        <p:txBody>
          <a:bodyPr/>
          <a:lstStyle>
            <a:lvl1pPr marL="0" indent="0" algn="ctr">
              <a:buNone/>
              <a:defRPr sz="1764"/>
            </a:lvl1pPr>
            <a:lvl2pPr marL="336042" indent="0" algn="ctr">
              <a:buNone/>
              <a:defRPr sz="1470"/>
            </a:lvl2pPr>
            <a:lvl3pPr marL="672084" indent="0" algn="ctr">
              <a:buNone/>
              <a:defRPr sz="1323"/>
            </a:lvl3pPr>
            <a:lvl4pPr marL="1008126" indent="0" algn="ctr">
              <a:buNone/>
              <a:defRPr sz="1176"/>
            </a:lvl4pPr>
            <a:lvl5pPr marL="1344168" indent="0" algn="ctr">
              <a:buNone/>
              <a:defRPr sz="1176"/>
            </a:lvl5pPr>
            <a:lvl6pPr marL="1680210" indent="0" algn="ctr">
              <a:buNone/>
              <a:defRPr sz="1176"/>
            </a:lvl6pPr>
            <a:lvl7pPr marL="2016252" indent="0" algn="ctr">
              <a:buNone/>
              <a:defRPr sz="1176"/>
            </a:lvl7pPr>
            <a:lvl8pPr marL="2352294" indent="0" algn="ctr">
              <a:buNone/>
              <a:defRPr sz="1176"/>
            </a:lvl8pPr>
            <a:lvl9pPr marL="2688336" indent="0" algn="ctr">
              <a:buNone/>
              <a:defRPr sz="1176"/>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022EC3EF-E09A-4687-B863-5A7FF165526A}" type="datetimeFigureOut">
              <a:rPr lang="zh-CN" altLang="en-US" smtClean="0"/>
              <a:t>2022/5/8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DC47106-07BA-4B84-9208-8EEBD7878697}" type="slidenum">
              <a:rPr lang="zh-CN" altLang="en-US" smtClean="0"/>
              <a:t>‹#›</a:t>
            </a:fld>
            <a:endParaRPr lang="zh-CN" altLang="en-US"/>
          </a:p>
        </p:txBody>
      </p:sp>
    </p:spTree>
    <p:extLst>
      <p:ext uri="{BB962C8B-B14F-4D97-AF65-F5344CB8AC3E}">
        <p14:creationId xmlns:p14="http://schemas.microsoft.com/office/powerpoint/2010/main" val="1278264862"/>
      </p:ext>
    </p:extLst>
  </p:cSld>
  <p:clrMapOvr>
    <a:masterClrMapping/>
  </p:clrMapOvr>
  <mc:AlternateContent xmlns:mc="http://schemas.openxmlformats.org/markup-compatibility/2006" xmlns:p14="http://schemas.microsoft.com/office/powerpoint/2010/main">
    <mc:Choice Requires="p14">
      <p:transition spd="slow" p14:dur="1500" advClick="0" advTm="1568">
        <p:random/>
      </p:transition>
    </mc:Choice>
    <mc:Fallback xmlns="">
      <p:transition spd="slow" advClick="0" advTm="1568">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22EC3EF-E09A-4687-B863-5A7FF165526A}" type="datetimeFigureOut">
              <a:rPr lang="zh-CN" altLang="en-US" smtClean="0"/>
              <a:t>2022/5/8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DC47106-07BA-4B84-9208-8EEBD7878697}" type="slidenum">
              <a:rPr lang="zh-CN" altLang="en-US" smtClean="0"/>
              <a:t>‹#›</a:t>
            </a:fld>
            <a:endParaRPr lang="zh-CN" altLang="en-US"/>
          </a:p>
        </p:txBody>
      </p:sp>
    </p:spTree>
    <p:extLst>
      <p:ext uri="{BB962C8B-B14F-4D97-AF65-F5344CB8AC3E}">
        <p14:creationId xmlns:p14="http://schemas.microsoft.com/office/powerpoint/2010/main" val="1247721682"/>
      </p:ext>
    </p:extLst>
  </p:cSld>
  <p:clrMapOvr>
    <a:masterClrMapping/>
  </p:clrMapOvr>
  <mc:AlternateContent xmlns:mc="http://schemas.openxmlformats.org/markup-compatibility/2006" xmlns:p14="http://schemas.microsoft.com/office/powerpoint/2010/main">
    <mc:Choice Requires="p14">
      <p:transition spd="slow" p14:dur="1500" advClick="0" advTm="1568">
        <p:random/>
      </p:transition>
    </mc:Choice>
    <mc:Fallback xmlns="">
      <p:transition spd="slow" advClick="0" advTm="1568">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40295" y="268350"/>
            <a:ext cx="1940525" cy="4271432"/>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18718" y="268350"/>
            <a:ext cx="5709082" cy="4271432"/>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22EC3EF-E09A-4687-B863-5A7FF165526A}" type="datetimeFigureOut">
              <a:rPr lang="zh-CN" altLang="en-US" smtClean="0"/>
              <a:t>2022/5/8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DC47106-07BA-4B84-9208-8EEBD7878697}" type="slidenum">
              <a:rPr lang="zh-CN" altLang="en-US" smtClean="0"/>
              <a:t>‹#›</a:t>
            </a:fld>
            <a:endParaRPr lang="zh-CN" altLang="en-US"/>
          </a:p>
        </p:txBody>
      </p:sp>
    </p:spTree>
    <p:extLst>
      <p:ext uri="{BB962C8B-B14F-4D97-AF65-F5344CB8AC3E}">
        <p14:creationId xmlns:p14="http://schemas.microsoft.com/office/powerpoint/2010/main" val="1471050387"/>
      </p:ext>
    </p:extLst>
  </p:cSld>
  <p:clrMapOvr>
    <a:masterClrMapping/>
  </p:clrMapOvr>
  <mc:AlternateContent xmlns:mc="http://schemas.openxmlformats.org/markup-compatibility/2006" xmlns:p14="http://schemas.microsoft.com/office/powerpoint/2010/main">
    <mc:Choice Requires="p14">
      <p:transition spd="slow" p14:dur="1500" advClick="0" advTm="1568">
        <p:random/>
      </p:transition>
    </mc:Choice>
    <mc:Fallback xmlns="">
      <p:transition spd="slow" advClick="0" advTm="1568">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6" name="图片 5">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88128" y="633100"/>
            <a:ext cx="3023282" cy="3010187"/>
          </a:xfrm>
          <a:prstGeom prst="rect">
            <a:avLst/>
          </a:prstGeom>
        </p:spPr>
      </p:pic>
      <p:sp>
        <p:nvSpPr>
          <p:cNvPr id="7" name="Text Placeholder 1"/>
          <p:cNvSpPr txBox="1">
            <a:spLocks/>
          </p:cNvSpPr>
          <p:nvPr userDrawn="1"/>
        </p:nvSpPr>
        <p:spPr>
          <a:xfrm>
            <a:off x="3004493" y="3643288"/>
            <a:ext cx="3006917" cy="357448"/>
          </a:xfrm>
          <a:prstGeom prst="rect">
            <a:avLst/>
          </a:prstGeom>
        </p:spPr>
        <p:txBody>
          <a:bodyPr vert="horz" lIns="67204" tIns="33602" rIns="67204" bIns="33602" rtlCol="0">
            <a:noAutofit/>
          </a:bodyPr>
          <a:lstStyle>
            <a:lvl1pPr marL="0" indent="0" algn="l" defTabSz="914400" rtl="0" eaLnBrk="1" latinLnBrk="0" hangingPunct="1">
              <a:lnSpc>
                <a:spcPct val="90000"/>
              </a:lnSpc>
              <a:spcBef>
                <a:spcPts val="1000"/>
              </a:spcBef>
              <a:buFont typeface="Arial" panose="020B0604020202020204" pitchFamily="34" charset="0"/>
              <a:buNone/>
              <a:defRPr sz="3200" kern="1200" baseline="0">
                <a:solidFill>
                  <a:schemeClr val="tx1"/>
                </a:solidFill>
                <a:latin typeface="Roboto Black" panose="02000000000000000000" pitchFamily="2" charset="0"/>
                <a:ea typeface="Roboto Black" panose="02000000000000000000" pitchFamily="2" charset="0"/>
                <a:cs typeface="Roboto Black"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Roboto Black" panose="02000000000000000000" pitchFamily="2" charset="0"/>
                <a:ea typeface="Roboto Black" panose="02000000000000000000" pitchFamily="2" charset="0"/>
                <a:cs typeface="Roboto Black"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Roboto Black" panose="02000000000000000000" pitchFamily="2" charset="0"/>
                <a:ea typeface="Roboto Black" panose="02000000000000000000" pitchFamily="2" charset="0"/>
                <a:cs typeface="Roboto Black"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Roboto Black" panose="02000000000000000000" pitchFamily="2" charset="0"/>
                <a:ea typeface="Roboto Black" panose="02000000000000000000" pitchFamily="2" charset="0"/>
                <a:cs typeface="Roboto Black"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Roboto Black" panose="02000000000000000000" pitchFamily="2" charset="0"/>
                <a:ea typeface="Roboto Black" panose="02000000000000000000" pitchFamily="2" charset="0"/>
                <a:cs typeface="Roboto Black"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a:r>
              <a:rPr lang="zh-CN" altLang="en-US" sz="2058" b="1" dirty="0">
                <a:solidFill>
                  <a:srgbClr val="44546A"/>
                </a:solidFill>
                <a:latin typeface="微软雅黑" panose="020B0503020204020204" pitchFamily="34" charset="-122"/>
                <a:ea typeface="微软雅黑" panose="020B0503020204020204" pitchFamily="34" charset="-122"/>
              </a:rPr>
              <a:t>微信公众号：短酷</a:t>
            </a:r>
            <a:r>
              <a:rPr lang="en-US" altLang="zh-CN" sz="2058" b="1" dirty="0">
                <a:solidFill>
                  <a:srgbClr val="44546A"/>
                </a:solidFill>
                <a:latin typeface="微软雅黑" panose="020B0503020204020204" pitchFamily="34" charset="-122"/>
                <a:ea typeface="微软雅黑" panose="020B0503020204020204" pitchFamily="34" charset="-122"/>
              </a:rPr>
              <a:t>PPT</a:t>
            </a:r>
            <a:endParaRPr lang="zh-CN" altLang="en-US" sz="2058" b="1" dirty="0">
              <a:solidFill>
                <a:srgbClr val="44546A"/>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87847152"/>
      </p:ext>
    </p:extLst>
  </p:cSld>
  <p:clrMapOvr>
    <a:masterClrMapping/>
  </p:clrMapOvr>
  <mc:AlternateContent xmlns:mc="http://schemas.openxmlformats.org/markup-compatibility/2006" xmlns:p14="http://schemas.microsoft.com/office/powerpoint/2010/main">
    <mc:Choice Requires="p14">
      <p:transition spd="slow" p14:dur="1500" advClick="0" advTm="1568">
        <p:random/>
      </p:transition>
    </mc:Choice>
    <mc:Fallback xmlns="">
      <p:transition spd="slow" advClick="0" advTm="1568">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4064581"/>
      </p:ext>
    </p:extLst>
  </p:cSld>
  <p:clrMapOvr>
    <a:masterClrMapping/>
  </p:clrMapOvr>
  <mc:AlternateContent xmlns:mc="http://schemas.openxmlformats.org/markup-compatibility/2006" xmlns:p14="http://schemas.microsoft.com/office/powerpoint/2010/main">
    <mc:Choice Requires="p14">
      <p:transition spd="slow" p14:dur="1500" advClick="0" advTm="1568">
        <p:random/>
      </p:transition>
    </mc:Choice>
    <mc:Fallback xmlns="">
      <p:transition spd="slow" advClick="0" advTm="1568">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22EC3EF-E09A-4687-B863-5A7FF165526A}" type="datetimeFigureOut">
              <a:rPr lang="zh-CN" altLang="en-US" smtClean="0"/>
              <a:t>2022/5/8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DC47106-07BA-4B84-9208-8EEBD7878697}" type="slidenum">
              <a:rPr lang="zh-CN" altLang="en-US" smtClean="0"/>
              <a:t>‹#›</a:t>
            </a:fld>
            <a:endParaRPr lang="zh-CN" altLang="en-US"/>
          </a:p>
        </p:txBody>
      </p:sp>
    </p:spTree>
    <p:extLst>
      <p:ext uri="{BB962C8B-B14F-4D97-AF65-F5344CB8AC3E}">
        <p14:creationId xmlns:p14="http://schemas.microsoft.com/office/powerpoint/2010/main" val="3690448994"/>
      </p:ext>
    </p:extLst>
  </p:cSld>
  <p:clrMapOvr>
    <a:masterClrMapping/>
  </p:clrMapOvr>
  <mc:AlternateContent xmlns:mc="http://schemas.openxmlformats.org/markup-compatibility/2006" xmlns:p14="http://schemas.microsoft.com/office/powerpoint/2010/main">
    <mc:Choice Requires="p14">
      <p:transition spd="slow" p14:dur="1500" advClick="0" advTm="1568">
        <p:random/>
      </p:transition>
    </mc:Choice>
    <mc:Fallback xmlns="">
      <p:transition spd="slow" advClick="0" advTm="1568">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14031" y="1256579"/>
            <a:ext cx="7762102" cy="2096630"/>
          </a:xfrm>
        </p:spPr>
        <p:txBody>
          <a:bodyPr anchor="b"/>
          <a:lstStyle>
            <a:lvl1pPr>
              <a:defRPr sz="4410"/>
            </a:lvl1pPr>
          </a:lstStyle>
          <a:p>
            <a:r>
              <a:rPr lang="zh-CN" altLang="en-US"/>
              <a:t>单击此处编辑母版标题样式</a:t>
            </a:r>
            <a:endParaRPr lang="en-US" dirty="0"/>
          </a:p>
        </p:txBody>
      </p:sp>
      <p:sp>
        <p:nvSpPr>
          <p:cNvPr id="3" name="Text Placeholder 2"/>
          <p:cNvSpPr>
            <a:spLocks noGrp="1"/>
          </p:cNvSpPr>
          <p:nvPr>
            <p:ph type="body" idx="1"/>
          </p:nvPr>
        </p:nvSpPr>
        <p:spPr>
          <a:xfrm>
            <a:off x="614031" y="3373044"/>
            <a:ext cx="7762102" cy="1102568"/>
          </a:xfrm>
        </p:spPr>
        <p:txBody>
          <a:bodyPr/>
          <a:lstStyle>
            <a:lvl1pPr marL="0" indent="0">
              <a:buNone/>
              <a:defRPr sz="1764">
                <a:solidFill>
                  <a:schemeClr val="tx1">
                    <a:tint val="75000"/>
                  </a:schemeClr>
                </a:solidFill>
              </a:defRPr>
            </a:lvl1pPr>
            <a:lvl2pPr marL="336042" indent="0">
              <a:buNone/>
              <a:defRPr sz="1470">
                <a:solidFill>
                  <a:schemeClr val="tx1">
                    <a:tint val="75000"/>
                  </a:schemeClr>
                </a:solidFill>
              </a:defRPr>
            </a:lvl2pPr>
            <a:lvl3pPr marL="672084" indent="0">
              <a:buNone/>
              <a:defRPr sz="1323">
                <a:solidFill>
                  <a:schemeClr val="tx1">
                    <a:tint val="75000"/>
                  </a:schemeClr>
                </a:solidFill>
              </a:defRPr>
            </a:lvl3pPr>
            <a:lvl4pPr marL="1008126" indent="0">
              <a:buNone/>
              <a:defRPr sz="1176">
                <a:solidFill>
                  <a:schemeClr val="tx1">
                    <a:tint val="75000"/>
                  </a:schemeClr>
                </a:solidFill>
              </a:defRPr>
            </a:lvl4pPr>
            <a:lvl5pPr marL="1344168" indent="0">
              <a:buNone/>
              <a:defRPr sz="1176">
                <a:solidFill>
                  <a:schemeClr val="tx1">
                    <a:tint val="75000"/>
                  </a:schemeClr>
                </a:solidFill>
              </a:defRPr>
            </a:lvl5pPr>
            <a:lvl6pPr marL="1680210" indent="0">
              <a:buNone/>
              <a:defRPr sz="1176">
                <a:solidFill>
                  <a:schemeClr val="tx1">
                    <a:tint val="75000"/>
                  </a:schemeClr>
                </a:solidFill>
              </a:defRPr>
            </a:lvl6pPr>
            <a:lvl7pPr marL="2016252" indent="0">
              <a:buNone/>
              <a:defRPr sz="1176">
                <a:solidFill>
                  <a:schemeClr val="tx1">
                    <a:tint val="75000"/>
                  </a:schemeClr>
                </a:solidFill>
              </a:defRPr>
            </a:lvl7pPr>
            <a:lvl8pPr marL="2352294" indent="0">
              <a:buNone/>
              <a:defRPr sz="1176">
                <a:solidFill>
                  <a:schemeClr val="tx1">
                    <a:tint val="75000"/>
                  </a:schemeClr>
                </a:solidFill>
              </a:defRPr>
            </a:lvl8pPr>
            <a:lvl9pPr marL="2688336" indent="0">
              <a:buNone/>
              <a:defRPr sz="1176">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022EC3EF-E09A-4687-B863-5A7FF165526A}" type="datetimeFigureOut">
              <a:rPr lang="zh-CN" altLang="en-US" smtClean="0"/>
              <a:t>2022/5/8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DC47106-07BA-4B84-9208-8EEBD7878697}" type="slidenum">
              <a:rPr lang="zh-CN" altLang="en-US" smtClean="0"/>
              <a:t>‹#›</a:t>
            </a:fld>
            <a:endParaRPr lang="zh-CN" altLang="en-US"/>
          </a:p>
        </p:txBody>
      </p:sp>
    </p:spTree>
    <p:extLst>
      <p:ext uri="{BB962C8B-B14F-4D97-AF65-F5344CB8AC3E}">
        <p14:creationId xmlns:p14="http://schemas.microsoft.com/office/powerpoint/2010/main" val="900356395"/>
      </p:ext>
    </p:extLst>
  </p:cSld>
  <p:clrMapOvr>
    <a:masterClrMapping/>
  </p:clrMapOvr>
  <mc:AlternateContent xmlns:mc="http://schemas.openxmlformats.org/markup-compatibility/2006" xmlns:p14="http://schemas.microsoft.com/office/powerpoint/2010/main">
    <mc:Choice Requires="p14">
      <p:transition spd="slow" p14:dur="1500" advClick="0" advTm="1568">
        <p:random/>
      </p:transition>
    </mc:Choice>
    <mc:Fallback xmlns="">
      <p:transition spd="slow" advClick="0" advTm="1568">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18718" y="1341750"/>
            <a:ext cx="3824804" cy="319803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556016" y="1341750"/>
            <a:ext cx="3824804" cy="319803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022EC3EF-E09A-4687-B863-5A7FF165526A}" type="datetimeFigureOut">
              <a:rPr lang="zh-CN" altLang="en-US" smtClean="0"/>
              <a:t>2022/5/8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DC47106-07BA-4B84-9208-8EEBD7878697}" type="slidenum">
              <a:rPr lang="zh-CN" altLang="en-US" smtClean="0"/>
              <a:t>‹#›</a:t>
            </a:fld>
            <a:endParaRPr lang="zh-CN" altLang="en-US"/>
          </a:p>
        </p:txBody>
      </p:sp>
    </p:spTree>
    <p:extLst>
      <p:ext uri="{BB962C8B-B14F-4D97-AF65-F5344CB8AC3E}">
        <p14:creationId xmlns:p14="http://schemas.microsoft.com/office/powerpoint/2010/main" val="2731617533"/>
      </p:ext>
    </p:extLst>
  </p:cSld>
  <p:clrMapOvr>
    <a:masterClrMapping/>
  </p:clrMapOvr>
  <mc:AlternateContent xmlns:mc="http://schemas.openxmlformats.org/markup-compatibility/2006" xmlns:p14="http://schemas.microsoft.com/office/powerpoint/2010/main">
    <mc:Choice Requires="p14">
      <p:transition spd="slow" p14:dur="1500" advClick="0" advTm="1568">
        <p:random/>
      </p:transition>
    </mc:Choice>
    <mc:Fallback xmlns="">
      <p:transition spd="slow" advClick="0" advTm="1568">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19890" y="268350"/>
            <a:ext cx="7762102" cy="974228"/>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19891" y="1235577"/>
            <a:ext cx="3807226" cy="605537"/>
          </a:xfrm>
        </p:spPr>
        <p:txBody>
          <a:bodyPr anchor="b"/>
          <a:lstStyle>
            <a:lvl1pPr marL="0" indent="0">
              <a:buNone/>
              <a:defRPr sz="1764" b="1"/>
            </a:lvl1pPr>
            <a:lvl2pPr marL="336042" indent="0">
              <a:buNone/>
              <a:defRPr sz="1470" b="1"/>
            </a:lvl2pPr>
            <a:lvl3pPr marL="672084" indent="0">
              <a:buNone/>
              <a:defRPr sz="1323" b="1"/>
            </a:lvl3pPr>
            <a:lvl4pPr marL="1008126" indent="0">
              <a:buNone/>
              <a:defRPr sz="1176" b="1"/>
            </a:lvl4pPr>
            <a:lvl5pPr marL="1344168" indent="0">
              <a:buNone/>
              <a:defRPr sz="1176" b="1"/>
            </a:lvl5pPr>
            <a:lvl6pPr marL="1680210" indent="0">
              <a:buNone/>
              <a:defRPr sz="1176" b="1"/>
            </a:lvl6pPr>
            <a:lvl7pPr marL="2016252" indent="0">
              <a:buNone/>
              <a:defRPr sz="1176" b="1"/>
            </a:lvl7pPr>
            <a:lvl8pPr marL="2352294" indent="0">
              <a:buNone/>
              <a:defRPr sz="1176" b="1"/>
            </a:lvl8pPr>
            <a:lvl9pPr marL="2688336" indent="0">
              <a:buNone/>
              <a:defRPr sz="1176" b="1"/>
            </a:lvl9pPr>
          </a:lstStyle>
          <a:p>
            <a:pPr lvl="0"/>
            <a:r>
              <a:rPr lang="zh-CN" altLang="en-US"/>
              <a:t>编辑母版文本样式</a:t>
            </a:r>
          </a:p>
        </p:txBody>
      </p:sp>
      <p:sp>
        <p:nvSpPr>
          <p:cNvPr id="4" name="Content Placeholder 3"/>
          <p:cNvSpPr>
            <a:spLocks noGrp="1"/>
          </p:cNvSpPr>
          <p:nvPr>
            <p:ph sz="half" idx="2"/>
          </p:nvPr>
        </p:nvSpPr>
        <p:spPr>
          <a:xfrm>
            <a:off x="619891" y="1841114"/>
            <a:ext cx="3807226" cy="270800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556016" y="1235577"/>
            <a:ext cx="3825976" cy="605537"/>
          </a:xfrm>
        </p:spPr>
        <p:txBody>
          <a:bodyPr anchor="b"/>
          <a:lstStyle>
            <a:lvl1pPr marL="0" indent="0">
              <a:buNone/>
              <a:defRPr sz="1764" b="1"/>
            </a:lvl1pPr>
            <a:lvl2pPr marL="336042" indent="0">
              <a:buNone/>
              <a:defRPr sz="1470" b="1"/>
            </a:lvl2pPr>
            <a:lvl3pPr marL="672084" indent="0">
              <a:buNone/>
              <a:defRPr sz="1323" b="1"/>
            </a:lvl3pPr>
            <a:lvl4pPr marL="1008126" indent="0">
              <a:buNone/>
              <a:defRPr sz="1176" b="1"/>
            </a:lvl4pPr>
            <a:lvl5pPr marL="1344168" indent="0">
              <a:buNone/>
              <a:defRPr sz="1176" b="1"/>
            </a:lvl5pPr>
            <a:lvl6pPr marL="1680210" indent="0">
              <a:buNone/>
              <a:defRPr sz="1176" b="1"/>
            </a:lvl6pPr>
            <a:lvl7pPr marL="2016252" indent="0">
              <a:buNone/>
              <a:defRPr sz="1176" b="1"/>
            </a:lvl7pPr>
            <a:lvl8pPr marL="2352294" indent="0">
              <a:buNone/>
              <a:defRPr sz="1176" b="1"/>
            </a:lvl8pPr>
            <a:lvl9pPr marL="2688336" indent="0">
              <a:buNone/>
              <a:defRPr sz="1176" b="1"/>
            </a:lvl9pPr>
          </a:lstStyle>
          <a:p>
            <a:pPr lvl="0"/>
            <a:r>
              <a:rPr lang="zh-CN" altLang="en-US"/>
              <a:t>编辑母版文本样式</a:t>
            </a:r>
          </a:p>
        </p:txBody>
      </p:sp>
      <p:sp>
        <p:nvSpPr>
          <p:cNvPr id="6" name="Content Placeholder 5"/>
          <p:cNvSpPr>
            <a:spLocks noGrp="1"/>
          </p:cNvSpPr>
          <p:nvPr>
            <p:ph sz="quarter" idx="4"/>
          </p:nvPr>
        </p:nvSpPr>
        <p:spPr>
          <a:xfrm>
            <a:off x="4556016" y="1841114"/>
            <a:ext cx="3825976" cy="270800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022EC3EF-E09A-4687-B863-5A7FF165526A}" type="datetimeFigureOut">
              <a:rPr lang="zh-CN" altLang="en-US" smtClean="0"/>
              <a:t>2022/5/8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DC47106-07BA-4B84-9208-8EEBD7878697}" type="slidenum">
              <a:rPr lang="zh-CN" altLang="en-US" smtClean="0"/>
              <a:t>‹#›</a:t>
            </a:fld>
            <a:endParaRPr lang="zh-CN" altLang="en-US"/>
          </a:p>
        </p:txBody>
      </p:sp>
    </p:spTree>
    <p:extLst>
      <p:ext uri="{BB962C8B-B14F-4D97-AF65-F5344CB8AC3E}">
        <p14:creationId xmlns:p14="http://schemas.microsoft.com/office/powerpoint/2010/main" val="854764134"/>
      </p:ext>
    </p:extLst>
  </p:cSld>
  <p:clrMapOvr>
    <a:masterClrMapping/>
  </p:clrMapOvr>
  <mc:AlternateContent xmlns:mc="http://schemas.openxmlformats.org/markup-compatibility/2006" xmlns:p14="http://schemas.microsoft.com/office/powerpoint/2010/main">
    <mc:Choice Requires="p14">
      <p:transition spd="slow" p14:dur="1500" advClick="0" advTm="1568">
        <p:random/>
      </p:transition>
    </mc:Choice>
    <mc:Fallback xmlns="">
      <p:transition spd="slow" advClick="0" advTm="1568">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022EC3EF-E09A-4687-B863-5A7FF165526A}" type="datetimeFigureOut">
              <a:rPr lang="zh-CN" altLang="en-US" smtClean="0"/>
              <a:t>2022/5/8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DC47106-07BA-4B84-9208-8EEBD7878697}" type="slidenum">
              <a:rPr lang="zh-CN" altLang="en-US" smtClean="0"/>
              <a:t>‹#›</a:t>
            </a:fld>
            <a:endParaRPr lang="zh-CN" altLang="en-US"/>
          </a:p>
        </p:txBody>
      </p:sp>
    </p:spTree>
    <p:extLst>
      <p:ext uri="{BB962C8B-B14F-4D97-AF65-F5344CB8AC3E}">
        <p14:creationId xmlns:p14="http://schemas.microsoft.com/office/powerpoint/2010/main" val="2069998780"/>
      </p:ext>
    </p:extLst>
  </p:cSld>
  <p:clrMapOvr>
    <a:masterClrMapping/>
  </p:clrMapOvr>
  <mc:AlternateContent xmlns:mc="http://schemas.openxmlformats.org/markup-compatibility/2006" xmlns:p14="http://schemas.microsoft.com/office/powerpoint/2010/main">
    <mc:Choice Requires="p14">
      <p:transition spd="slow" p14:dur="1500" advClick="0" advTm="1568">
        <p:random/>
      </p:transition>
    </mc:Choice>
    <mc:Fallback xmlns="">
      <p:transition spd="slow" advClick="0" advTm="1568">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2EC3EF-E09A-4687-B863-5A7FF165526A}" type="datetimeFigureOut">
              <a:rPr lang="zh-CN" altLang="en-US" smtClean="0"/>
              <a:t>2022/5/8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CDC47106-07BA-4B84-9208-8EEBD7878697}" type="slidenum">
              <a:rPr lang="zh-CN" altLang="en-US" smtClean="0"/>
              <a:t>‹#›</a:t>
            </a:fld>
            <a:endParaRPr lang="zh-CN" altLang="en-US"/>
          </a:p>
        </p:txBody>
      </p:sp>
    </p:spTree>
    <p:extLst>
      <p:ext uri="{BB962C8B-B14F-4D97-AF65-F5344CB8AC3E}">
        <p14:creationId xmlns:p14="http://schemas.microsoft.com/office/powerpoint/2010/main" val="2870199237"/>
      </p:ext>
    </p:extLst>
  </p:cSld>
  <p:clrMapOvr>
    <a:masterClrMapping/>
  </p:clrMapOvr>
  <mc:AlternateContent xmlns:mc="http://schemas.openxmlformats.org/markup-compatibility/2006" xmlns:p14="http://schemas.microsoft.com/office/powerpoint/2010/main">
    <mc:Choice Requires="p14">
      <p:transition spd="slow" p14:dur="1500" advClick="0" advTm="1568">
        <p:random/>
      </p:transition>
    </mc:Choice>
    <mc:Fallback xmlns="">
      <p:transition spd="slow" advClick="0" advTm="1568">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19891" y="336021"/>
            <a:ext cx="2902585" cy="1176073"/>
          </a:xfrm>
        </p:spPr>
        <p:txBody>
          <a:bodyPr anchor="b"/>
          <a:lstStyle>
            <a:lvl1pPr>
              <a:defRPr sz="2352"/>
            </a:lvl1pPr>
          </a:lstStyle>
          <a:p>
            <a:r>
              <a:rPr lang="zh-CN" altLang="en-US"/>
              <a:t>单击此处编辑母版标题样式</a:t>
            </a:r>
            <a:endParaRPr lang="en-US" dirty="0"/>
          </a:p>
        </p:txBody>
      </p:sp>
      <p:sp>
        <p:nvSpPr>
          <p:cNvPr id="3" name="Content Placeholder 2"/>
          <p:cNvSpPr>
            <a:spLocks noGrp="1"/>
          </p:cNvSpPr>
          <p:nvPr>
            <p:ph idx="1"/>
          </p:nvPr>
        </p:nvSpPr>
        <p:spPr>
          <a:xfrm>
            <a:off x="3825976" y="725712"/>
            <a:ext cx="4556016" cy="3581889"/>
          </a:xfrm>
        </p:spPr>
        <p:txBody>
          <a:bodyPr/>
          <a:lstStyle>
            <a:lvl1pPr>
              <a:defRPr sz="2352"/>
            </a:lvl1pPr>
            <a:lvl2pPr>
              <a:defRPr sz="2058"/>
            </a:lvl2pPr>
            <a:lvl3pPr>
              <a:defRPr sz="1764"/>
            </a:lvl3pPr>
            <a:lvl4pPr>
              <a:defRPr sz="1470"/>
            </a:lvl4pPr>
            <a:lvl5pPr>
              <a:defRPr sz="1470"/>
            </a:lvl5pPr>
            <a:lvl6pPr>
              <a:defRPr sz="1470"/>
            </a:lvl6pPr>
            <a:lvl7pPr>
              <a:defRPr sz="1470"/>
            </a:lvl7pPr>
            <a:lvl8pPr>
              <a:defRPr sz="1470"/>
            </a:lvl8pPr>
            <a:lvl9pPr>
              <a:defRPr sz="147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19891" y="1512094"/>
            <a:ext cx="2902585" cy="2801341"/>
          </a:xfrm>
        </p:spPr>
        <p:txBody>
          <a:bodyPr/>
          <a:lstStyle>
            <a:lvl1pPr marL="0" indent="0">
              <a:buNone/>
              <a:defRPr sz="1176"/>
            </a:lvl1pPr>
            <a:lvl2pPr marL="336042" indent="0">
              <a:buNone/>
              <a:defRPr sz="1029"/>
            </a:lvl2pPr>
            <a:lvl3pPr marL="672084" indent="0">
              <a:buNone/>
              <a:defRPr sz="882"/>
            </a:lvl3pPr>
            <a:lvl4pPr marL="1008126" indent="0">
              <a:buNone/>
              <a:defRPr sz="735"/>
            </a:lvl4pPr>
            <a:lvl5pPr marL="1344168" indent="0">
              <a:buNone/>
              <a:defRPr sz="735"/>
            </a:lvl5pPr>
            <a:lvl6pPr marL="1680210" indent="0">
              <a:buNone/>
              <a:defRPr sz="735"/>
            </a:lvl6pPr>
            <a:lvl7pPr marL="2016252" indent="0">
              <a:buNone/>
              <a:defRPr sz="735"/>
            </a:lvl7pPr>
            <a:lvl8pPr marL="2352294" indent="0">
              <a:buNone/>
              <a:defRPr sz="735"/>
            </a:lvl8pPr>
            <a:lvl9pPr marL="2688336" indent="0">
              <a:buNone/>
              <a:defRPr sz="735"/>
            </a:lvl9pPr>
          </a:lstStyle>
          <a:p>
            <a:pPr lvl="0"/>
            <a:r>
              <a:rPr lang="zh-CN" altLang="en-US"/>
              <a:t>编辑母版文本样式</a:t>
            </a:r>
          </a:p>
        </p:txBody>
      </p:sp>
      <p:sp>
        <p:nvSpPr>
          <p:cNvPr id="5" name="Date Placeholder 4"/>
          <p:cNvSpPr>
            <a:spLocks noGrp="1"/>
          </p:cNvSpPr>
          <p:nvPr>
            <p:ph type="dt" sz="half" idx="10"/>
          </p:nvPr>
        </p:nvSpPr>
        <p:spPr/>
        <p:txBody>
          <a:bodyPr/>
          <a:lstStyle/>
          <a:p>
            <a:fld id="{022EC3EF-E09A-4687-B863-5A7FF165526A}" type="datetimeFigureOut">
              <a:rPr lang="zh-CN" altLang="en-US" smtClean="0"/>
              <a:t>2022/5/8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DC47106-07BA-4B84-9208-8EEBD7878697}" type="slidenum">
              <a:rPr lang="zh-CN" altLang="en-US" smtClean="0"/>
              <a:t>‹#›</a:t>
            </a:fld>
            <a:endParaRPr lang="zh-CN" altLang="en-US"/>
          </a:p>
        </p:txBody>
      </p:sp>
    </p:spTree>
    <p:extLst>
      <p:ext uri="{BB962C8B-B14F-4D97-AF65-F5344CB8AC3E}">
        <p14:creationId xmlns:p14="http://schemas.microsoft.com/office/powerpoint/2010/main" val="1243936295"/>
      </p:ext>
    </p:extLst>
  </p:cSld>
  <p:clrMapOvr>
    <a:masterClrMapping/>
  </p:clrMapOvr>
  <mc:AlternateContent xmlns:mc="http://schemas.openxmlformats.org/markup-compatibility/2006" xmlns:p14="http://schemas.microsoft.com/office/powerpoint/2010/main">
    <mc:Choice Requires="p14">
      <p:transition spd="slow" p14:dur="1500" advClick="0" advTm="1568">
        <p:random/>
      </p:transition>
    </mc:Choice>
    <mc:Fallback xmlns="">
      <p:transition spd="slow" advClick="0" advTm="1568">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19891" y="336021"/>
            <a:ext cx="2902585" cy="1176073"/>
          </a:xfrm>
        </p:spPr>
        <p:txBody>
          <a:bodyPr anchor="b"/>
          <a:lstStyle>
            <a:lvl1pPr>
              <a:defRPr sz="2352"/>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25976" y="725712"/>
            <a:ext cx="4556016" cy="3581889"/>
          </a:xfrm>
        </p:spPr>
        <p:txBody>
          <a:bodyPr anchor="t"/>
          <a:lstStyle>
            <a:lvl1pPr marL="0" indent="0">
              <a:buNone/>
              <a:defRPr sz="2352"/>
            </a:lvl1pPr>
            <a:lvl2pPr marL="336042" indent="0">
              <a:buNone/>
              <a:defRPr sz="2058"/>
            </a:lvl2pPr>
            <a:lvl3pPr marL="672084" indent="0">
              <a:buNone/>
              <a:defRPr sz="1764"/>
            </a:lvl3pPr>
            <a:lvl4pPr marL="1008126" indent="0">
              <a:buNone/>
              <a:defRPr sz="1470"/>
            </a:lvl4pPr>
            <a:lvl5pPr marL="1344168" indent="0">
              <a:buNone/>
              <a:defRPr sz="1470"/>
            </a:lvl5pPr>
            <a:lvl6pPr marL="1680210" indent="0">
              <a:buNone/>
              <a:defRPr sz="1470"/>
            </a:lvl6pPr>
            <a:lvl7pPr marL="2016252" indent="0">
              <a:buNone/>
              <a:defRPr sz="1470"/>
            </a:lvl7pPr>
            <a:lvl8pPr marL="2352294" indent="0">
              <a:buNone/>
              <a:defRPr sz="1470"/>
            </a:lvl8pPr>
            <a:lvl9pPr marL="2688336" indent="0">
              <a:buNone/>
              <a:defRPr sz="1470"/>
            </a:lvl9pPr>
          </a:lstStyle>
          <a:p>
            <a:r>
              <a:rPr lang="zh-CN" altLang="en-US"/>
              <a:t>单击图标添加图片</a:t>
            </a:r>
            <a:endParaRPr lang="en-US" dirty="0"/>
          </a:p>
        </p:txBody>
      </p:sp>
      <p:sp>
        <p:nvSpPr>
          <p:cNvPr id="4" name="Text Placeholder 3"/>
          <p:cNvSpPr>
            <a:spLocks noGrp="1"/>
          </p:cNvSpPr>
          <p:nvPr>
            <p:ph type="body" sz="half" idx="2"/>
          </p:nvPr>
        </p:nvSpPr>
        <p:spPr>
          <a:xfrm>
            <a:off x="619891" y="1512094"/>
            <a:ext cx="2902585" cy="2801341"/>
          </a:xfrm>
        </p:spPr>
        <p:txBody>
          <a:bodyPr/>
          <a:lstStyle>
            <a:lvl1pPr marL="0" indent="0">
              <a:buNone/>
              <a:defRPr sz="1176"/>
            </a:lvl1pPr>
            <a:lvl2pPr marL="336042" indent="0">
              <a:buNone/>
              <a:defRPr sz="1029"/>
            </a:lvl2pPr>
            <a:lvl3pPr marL="672084" indent="0">
              <a:buNone/>
              <a:defRPr sz="882"/>
            </a:lvl3pPr>
            <a:lvl4pPr marL="1008126" indent="0">
              <a:buNone/>
              <a:defRPr sz="735"/>
            </a:lvl4pPr>
            <a:lvl5pPr marL="1344168" indent="0">
              <a:buNone/>
              <a:defRPr sz="735"/>
            </a:lvl5pPr>
            <a:lvl6pPr marL="1680210" indent="0">
              <a:buNone/>
              <a:defRPr sz="735"/>
            </a:lvl6pPr>
            <a:lvl7pPr marL="2016252" indent="0">
              <a:buNone/>
              <a:defRPr sz="735"/>
            </a:lvl7pPr>
            <a:lvl8pPr marL="2352294" indent="0">
              <a:buNone/>
              <a:defRPr sz="735"/>
            </a:lvl8pPr>
            <a:lvl9pPr marL="2688336" indent="0">
              <a:buNone/>
              <a:defRPr sz="735"/>
            </a:lvl9pPr>
          </a:lstStyle>
          <a:p>
            <a:pPr lvl="0"/>
            <a:r>
              <a:rPr lang="zh-CN" altLang="en-US"/>
              <a:t>编辑母版文本样式</a:t>
            </a:r>
          </a:p>
        </p:txBody>
      </p:sp>
      <p:sp>
        <p:nvSpPr>
          <p:cNvPr id="5" name="Date Placeholder 4"/>
          <p:cNvSpPr>
            <a:spLocks noGrp="1"/>
          </p:cNvSpPr>
          <p:nvPr>
            <p:ph type="dt" sz="half" idx="10"/>
          </p:nvPr>
        </p:nvSpPr>
        <p:spPr/>
        <p:txBody>
          <a:bodyPr/>
          <a:lstStyle/>
          <a:p>
            <a:fld id="{022EC3EF-E09A-4687-B863-5A7FF165526A}" type="datetimeFigureOut">
              <a:rPr lang="zh-CN" altLang="en-US" smtClean="0"/>
              <a:t>2022/5/8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DC47106-07BA-4B84-9208-8EEBD7878697}" type="slidenum">
              <a:rPr lang="zh-CN" altLang="en-US" smtClean="0"/>
              <a:t>‹#›</a:t>
            </a:fld>
            <a:endParaRPr lang="zh-CN" altLang="en-US"/>
          </a:p>
        </p:txBody>
      </p:sp>
    </p:spTree>
    <p:extLst>
      <p:ext uri="{BB962C8B-B14F-4D97-AF65-F5344CB8AC3E}">
        <p14:creationId xmlns:p14="http://schemas.microsoft.com/office/powerpoint/2010/main" val="3895778907"/>
      </p:ext>
    </p:extLst>
  </p:cSld>
  <p:clrMapOvr>
    <a:masterClrMapping/>
  </p:clrMapOvr>
  <mc:AlternateContent xmlns:mc="http://schemas.openxmlformats.org/markup-compatibility/2006" xmlns:p14="http://schemas.microsoft.com/office/powerpoint/2010/main">
    <mc:Choice Requires="p14">
      <p:transition spd="slow" p14:dur="1500" advClick="0" advTm="1568">
        <p:random/>
      </p:transition>
    </mc:Choice>
    <mc:Fallback xmlns="">
      <p:transition spd="slow" advClick="0" advTm="1568">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8718" y="268350"/>
            <a:ext cx="7762102" cy="97422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18718" y="1341750"/>
            <a:ext cx="7762102" cy="3198032"/>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18718" y="4671624"/>
            <a:ext cx="2024896" cy="268350"/>
          </a:xfrm>
          <a:prstGeom prst="rect">
            <a:avLst/>
          </a:prstGeom>
        </p:spPr>
        <p:txBody>
          <a:bodyPr vert="horz" lIns="91440" tIns="45720" rIns="91440" bIns="45720" rtlCol="0" anchor="ctr"/>
          <a:lstStyle>
            <a:lvl1pPr algn="l">
              <a:defRPr sz="882">
                <a:solidFill>
                  <a:schemeClr val="tx1">
                    <a:tint val="75000"/>
                  </a:schemeClr>
                </a:solidFill>
              </a:defRPr>
            </a:lvl1pPr>
          </a:lstStyle>
          <a:p>
            <a:fld id="{022EC3EF-E09A-4687-B863-5A7FF165526A}" type="datetimeFigureOut">
              <a:rPr lang="zh-CN" altLang="en-US" smtClean="0"/>
              <a:t>2022/5/8</a:t>
            </a:fld>
            <a:endParaRPr lang="zh-CN" altLang="en-US"/>
          </a:p>
        </p:txBody>
      </p:sp>
      <p:sp>
        <p:nvSpPr>
          <p:cNvPr id="5" name="Footer Placeholder 4"/>
          <p:cNvSpPr>
            <a:spLocks noGrp="1"/>
          </p:cNvSpPr>
          <p:nvPr>
            <p:ph type="ftr" sz="quarter" idx="3"/>
          </p:nvPr>
        </p:nvSpPr>
        <p:spPr>
          <a:xfrm>
            <a:off x="2981097" y="4671624"/>
            <a:ext cx="3037344" cy="268350"/>
          </a:xfrm>
          <a:prstGeom prst="rect">
            <a:avLst/>
          </a:prstGeom>
        </p:spPr>
        <p:txBody>
          <a:bodyPr vert="horz" lIns="91440" tIns="45720" rIns="91440" bIns="45720" rtlCol="0" anchor="ctr"/>
          <a:lstStyle>
            <a:lvl1pPr algn="ctr">
              <a:defRPr sz="882">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355924" y="4671624"/>
            <a:ext cx="2024896" cy="268350"/>
          </a:xfrm>
          <a:prstGeom prst="rect">
            <a:avLst/>
          </a:prstGeom>
        </p:spPr>
        <p:txBody>
          <a:bodyPr vert="horz" lIns="91440" tIns="45720" rIns="91440" bIns="45720" rtlCol="0" anchor="ctr"/>
          <a:lstStyle>
            <a:lvl1pPr algn="r">
              <a:defRPr sz="882">
                <a:solidFill>
                  <a:schemeClr val="tx1">
                    <a:tint val="75000"/>
                  </a:schemeClr>
                </a:solidFill>
              </a:defRPr>
            </a:lvl1pPr>
          </a:lstStyle>
          <a:p>
            <a:fld id="{CDC47106-07BA-4B84-9208-8EEBD7878697}" type="slidenum">
              <a:rPr lang="zh-CN" altLang="en-US" smtClean="0"/>
              <a:t>‹#›</a:t>
            </a:fld>
            <a:endParaRPr lang="zh-CN" altLang="en-US"/>
          </a:p>
        </p:txBody>
      </p:sp>
    </p:spTree>
    <p:extLst>
      <p:ext uri="{BB962C8B-B14F-4D97-AF65-F5344CB8AC3E}">
        <p14:creationId xmlns:p14="http://schemas.microsoft.com/office/powerpoint/2010/main" val="3965559492"/>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51" r:id="rId12"/>
    <p:sldLayoutId id="2147483652" r:id="rId13"/>
  </p:sldLayoutIdLst>
  <mc:AlternateContent xmlns:mc="http://schemas.openxmlformats.org/markup-compatibility/2006" xmlns:p14="http://schemas.microsoft.com/office/powerpoint/2010/main">
    <mc:Choice Requires="p14">
      <p:transition spd="slow" p14:dur="1500" advClick="0" advTm="1568">
        <p:random/>
      </p:transition>
    </mc:Choice>
    <mc:Fallback xmlns="">
      <p:transition spd="slow" advClick="0" advTm="1568">
        <p:random/>
      </p:transition>
    </mc:Fallback>
  </mc:AlternateContent>
  <p:txStyles>
    <p:titleStyle>
      <a:lvl1pPr algn="l" defTabSz="672084" rtl="0" eaLnBrk="1" latinLnBrk="0" hangingPunct="1">
        <a:lnSpc>
          <a:spcPct val="90000"/>
        </a:lnSpc>
        <a:spcBef>
          <a:spcPct val="0"/>
        </a:spcBef>
        <a:buNone/>
        <a:defRPr sz="3234" kern="1200">
          <a:solidFill>
            <a:schemeClr val="tx1"/>
          </a:solidFill>
          <a:latin typeface="+mj-lt"/>
          <a:ea typeface="+mj-ea"/>
          <a:cs typeface="+mj-cs"/>
        </a:defRPr>
      </a:lvl1pPr>
    </p:titleStyle>
    <p:bodyStyle>
      <a:lvl1pPr marL="168021" indent="-168021" algn="l" defTabSz="672084" rtl="0" eaLnBrk="1" latinLnBrk="0" hangingPunct="1">
        <a:lnSpc>
          <a:spcPct val="90000"/>
        </a:lnSpc>
        <a:spcBef>
          <a:spcPts val="735"/>
        </a:spcBef>
        <a:buFont typeface="Arial" panose="020B0604020202020204" pitchFamily="34" charset="0"/>
        <a:buChar char="•"/>
        <a:defRPr sz="2058" kern="1200">
          <a:solidFill>
            <a:schemeClr val="tx1"/>
          </a:solidFill>
          <a:latin typeface="+mn-lt"/>
          <a:ea typeface="+mn-ea"/>
          <a:cs typeface="+mn-cs"/>
        </a:defRPr>
      </a:lvl1pPr>
      <a:lvl2pPr marL="504063" indent="-168021" algn="l" defTabSz="672084" rtl="0" eaLnBrk="1" latinLnBrk="0" hangingPunct="1">
        <a:lnSpc>
          <a:spcPct val="90000"/>
        </a:lnSpc>
        <a:spcBef>
          <a:spcPts val="368"/>
        </a:spcBef>
        <a:buFont typeface="Arial" panose="020B0604020202020204" pitchFamily="34" charset="0"/>
        <a:buChar char="•"/>
        <a:defRPr sz="1764" kern="1200">
          <a:solidFill>
            <a:schemeClr val="tx1"/>
          </a:solidFill>
          <a:latin typeface="+mn-lt"/>
          <a:ea typeface="+mn-ea"/>
          <a:cs typeface="+mn-cs"/>
        </a:defRPr>
      </a:lvl2pPr>
      <a:lvl3pPr marL="840105" indent="-168021" algn="l" defTabSz="672084" rtl="0" eaLnBrk="1" latinLnBrk="0" hangingPunct="1">
        <a:lnSpc>
          <a:spcPct val="90000"/>
        </a:lnSpc>
        <a:spcBef>
          <a:spcPts val="368"/>
        </a:spcBef>
        <a:buFont typeface="Arial" panose="020B0604020202020204" pitchFamily="34" charset="0"/>
        <a:buChar char="•"/>
        <a:defRPr sz="1470" kern="1200">
          <a:solidFill>
            <a:schemeClr val="tx1"/>
          </a:solidFill>
          <a:latin typeface="+mn-lt"/>
          <a:ea typeface="+mn-ea"/>
          <a:cs typeface="+mn-cs"/>
        </a:defRPr>
      </a:lvl3pPr>
      <a:lvl4pPr marL="1176147" indent="-168021" algn="l" defTabSz="672084" rtl="0" eaLnBrk="1" latinLnBrk="0" hangingPunct="1">
        <a:lnSpc>
          <a:spcPct val="90000"/>
        </a:lnSpc>
        <a:spcBef>
          <a:spcPts val="368"/>
        </a:spcBef>
        <a:buFont typeface="Arial" panose="020B0604020202020204" pitchFamily="34" charset="0"/>
        <a:buChar char="•"/>
        <a:defRPr sz="1323" kern="1200">
          <a:solidFill>
            <a:schemeClr val="tx1"/>
          </a:solidFill>
          <a:latin typeface="+mn-lt"/>
          <a:ea typeface="+mn-ea"/>
          <a:cs typeface="+mn-cs"/>
        </a:defRPr>
      </a:lvl4pPr>
      <a:lvl5pPr marL="1512189" indent="-168021" algn="l" defTabSz="672084" rtl="0" eaLnBrk="1" latinLnBrk="0" hangingPunct="1">
        <a:lnSpc>
          <a:spcPct val="90000"/>
        </a:lnSpc>
        <a:spcBef>
          <a:spcPts val="368"/>
        </a:spcBef>
        <a:buFont typeface="Arial" panose="020B0604020202020204" pitchFamily="34" charset="0"/>
        <a:buChar char="•"/>
        <a:defRPr sz="1323" kern="1200">
          <a:solidFill>
            <a:schemeClr val="tx1"/>
          </a:solidFill>
          <a:latin typeface="+mn-lt"/>
          <a:ea typeface="+mn-ea"/>
          <a:cs typeface="+mn-cs"/>
        </a:defRPr>
      </a:lvl5pPr>
      <a:lvl6pPr marL="1848231" indent="-168021" algn="l" defTabSz="672084" rtl="0" eaLnBrk="1" latinLnBrk="0" hangingPunct="1">
        <a:lnSpc>
          <a:spcPct val="90000"/>
        </a:lnSpc>
        <a:spcBef>
          <a:spcPts val="368"/>
        </a:spcBef>
        <a:buFont typeface="Arial" panose="020B0604020202020204" pitchFamily="34" charset="0"/>
        <a:buChar char="•"/>
        <a:defRPr sz="1323" kern="1200">
          <a:solidFill>
            <a:schemeClr val="tx1"/>
          </a:solidFill>
          <a:latin typeface="+mn-lt"/>
          <a:ea typeface="+mn-ea"/>
          <a:cs typeface="+mn-cs"/>
        </a:defRPr>
      </a:lvl6pPr>
      <a:lvl7pPr marL="2184273" indent="-168021" algn="l" defTabSz="672084" rtl="0" eaLnBrk="1" latinLnBrk="0" hangingPunct="1">
        <a:lnSpc>
          <a:spcPct val="90000"/>
        </a:lnSpc>
        <a:spcBef>
          <a:spcPts val="368"/>
        </a:spcBef>
        <a:buFont typeface="Arial" panose="020B0604020202020204" pitchFamily="34" charset="0"/>
        <a:buChar char="•"/>
        <a:defRPr sz="1323" kern="1200">
          <a:solidFill>
            <a:schemeClr val="tx1"/>
          </a:solidFill>
          <a:latin typeface="+mn-lt"/>
          <a:ea typeface="+mn-ea"/>
          <a:cs typeface="+mn-cs"/>
        </a:defRPr>
      </a:lvl7pPr>
      <a:lvl8pPr marL="2520315" indent="-168021" algn="l" defTabSz="672084" rtl="0" eaLnBrk="1" latinLnBrk="0" hangingPunct="1">
        <a:lnSpc>
          <a:spcPct val="90000"/>
        </a:lnSpc>
        <a:spcBef>
          <a:spcPts val="368"/>
        </a:spcBef>
        <a:buFont typeface="Arial" panose="020B0604020202020204" pitchFamily="34" charset="0"/>
        <a:buChar char="•"/>
        <a:defRPr sz="1323" kern="1200">
          <a:solidFill>
            <a:schemeClr val="tx1"/>
          </a:solidFill>
          <a:latin typeface="+mn-lt"/>
          <a:ea typeface="+mn-ea"/>
          <a:cs typeface="+mn-cs"/>
        </a:defRPr>
      </a:lvl8pPr>
      <a:lvl9pPr marL="2856357" indent="-168021" algn="l" defTabSz="672084" rtl="0" eaLnBrk="1" latinLnBrk="0" hangingPunct="1">
        <a:lnSpc>
          <a:spcPct val="90000"/>
        </a:lnSpc>
        <a:spcBef>
          <a:spcPts val="368"/>
        </a:spcBef>
        <a:buFont typeface="Arial" panose="020B0604020202020204" pitchFamily="34" charset="0"/>
        <a:buChar char="•"/>
        <a:defRPr sz="1323" kern="1200">
          <a:solidFill>
            <a:schemeClr val="tx1"/>
          </a:solidFill>
          <a:latin typeface="+mn-lt"/>
          <a:ea typeface="+mn-ea"/>
          <a:cs typeface="+mn-cs"/>
        </a:defRPr>
      </a:lvl9pPr>
    </p:bodyStyle>
    <p:otherStyle>
      <a:defPPr>
        <a:defRPr lang="en-US"/>
      </a:defPPr>
      <a:lvl1pPr marL="0" algn="l" defTabSz="672084" rtl="0" eaLnBrk="1" latinLnBrk="0" hangingPunct="1">
        <a:defRPr sz="1323" kern="1200">
          <a:solidFill>
            <a:schemeClr val="tx1"/>
          </a:solidFill>
          <a:latin typeface="+mn-lt"/>
          <a:ea typeface="+mn-ea"/>
          <a:cs typeface="+mn-cs"/>
        </a:defRPr>
      </a:lvl1pPr>
      <a:lvl2pPr marL="336042" algn="l" defTabSz="672084" rtl="0" eaLnBrk="1" latinLnBrk="0" hangingPunct="1">
        <a:defRPr sz="1323" kern="1200">
          <a:solidFill>
            <a:schemeClr val="tx1"/>
          </a:solidFill>
          <a:latin typeface="+mn-lt"/>
          <a:ea typeface="+mn-ea"/>
          <a:cs typeface="+mn-cs"/>
        </a:defRPr>
      </a:lvl2pPr>
      <a:lvl3pPr marL="672084" algn="l" defTabSz="672084" rtl="0" eaLnBrk="1" latinLnBrk="0" hangingPunct="1">
        <a:defRPr sz="1323" kern="1200">
          <a:solidFill>
            <a:schemeClr val="tx1"/>
          </a:solidFill>
          <a:latin typeface="+mn-lt"/>
          <a:ea typeface="+mn-ea"/>
          <a:cs typeface="+mn-cs"/>
        </a:defRPr>
      </a:lvl3pPr>
      <a:lvl4pPr marL="1008126" algn="l" defTabSz="672084" rtl="0" eaLnBrk="1" latinLnBrk="0" hangingPunct="1">
        <a:defRPr sz="1323" kern="1200">
          <a:solidFill>
            <a:schemeClr val="tx1"/>
          </a:solidFill>
          <a:latin typeface="+mn-lt"/>
          <a:ea typeface="+mn-ea"/>
          <a:cs typeface="+mn-cs"/>
        </a:defRPr>
      </a:lvl4pPr>
      <a:lvl5pPr marL="1344168" algn="l" defTabSz="672084" rtl="0" eaLnBrk="1" latinLnBrk="0" hangingPunct="1">
        <a:defRPr sz="1323" kern="1200">
          <a:solidFill>
            <a:schemeClr val="tx1"/>
          </a:solidFill>
          <a:latin typeface="+mn-lt"/>
          <a:ea typeface="+mn-ea"/>
          <a:cs typeface="+mn-cs"/>
        </a:defRPr>
      </a:lvl5pPr>
      <a:lvl6pPr marL="1680210" algn="l" defTabSz="672084" rtl="0" eaLnBrk="1" latinLnBrk="0" hangingPunct="1">
        <a:defRPr sz="1323" kern="1200">
          <a:solidFill>
            <a:schemeClr val="tx1"/>
          </a:solidFill>
          <a:latin typeface="+mn-lt"/>
          <a:ea typeface="+mn-ea"/>
          <a:cs typeface="+mn-cs"/>
        </a:defRPr>
      </a:lvl6pPr>
      <a:lvl7pPr marL="2016252" algn="l" defTabSz="672084" rtl="0" eaLnBrk="1" latinLnBrk="0" hangingPunct="1">
        <a:defRPr sz="1323" kern="1200">
          <a:solidFill>
            <a:schemeClr val="tx1"/>
          </a:solidFill>
          <a:latin typeface="+mn-lt"/>
          <a:ea typeface="+mn-ea"/>
          <a:cs typeface="+mn-cs"/>
        </a:defRPr>
      </a:lvl7pPr>
      <a:lvl8pPr marL="2352294" algn="l" defTabSz="672084" rtl="0" eaLnBrk="1" latinLnBrk="0" hangingPunct="1">
        <a:defRPr sz="1323" kern="1200">
          <a:solidFill>
            <a:schemeClr val="tx1"/>
          </a:solidFill>
          <a:latin typeface="+mn-lt"/>
          <a:ea typeface="+mn-ea"/>
          <a:cs typeface="+mn-cs"/>
        </a:defRPr>
      </a:lvl8pPr>
      <a:lvl9pPr marL="2688336" algn="l" defTabSz="672084" rtl="0" eaLnBrk="1" latinLnBrk="0" hangingPunct="1">
        <a:defRPr sz="132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3.jpg"/><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jp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l="-5000" r="-5000"/>
          </a:stretch>
        </a:blipFill>
        <a:effectLst/>
      </p:bgPr>
    </p:bg>
    <p:spTree>
      <p:nvGrpSpPr>
        <p:cNvPr id="1" name=""/>
        <p:cNvGrpSpPr/>
        <p:nvPr/>
      </p:nvGrpSpPr>
      <p:grpSpPr>
        <a:xfrm>
          <a:off x="0" y="0"/>
          <a:ext cx="0" cy="0"/>
          <a:chOff x="0" y="0"/>
          <a:chExt cx="0" cy="0"/>
        </a:xfrm>
      </p:grpSpPr>
      <p:sp>
        <p:nvSpPr>
          <p:cNvPr id="5" name="矩形 4"/>
          <p:cNvSpPr/>
          <p:nvPr/>
        </p:nvSpPr>
        <p:spPr>
          <a:xfrm>
            <a:off x="0" y="-1"/>
            <a:ext cx="8999538" cy="5040313"/>
          </a:xfrm>
          <a:prstGeom prst="rect">
            <a:avLst/>
          </a:prstGeom>
          <a:solidFill>
            <a:srgbClr val="161D3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latin typeface="Arial"/>
              <a:ea typeface="微软雅黑"/>
              <a:cs typeface="+mn-ea"/>
              <a:sym typeface="Arial"/>
            </a:endParaRPr>
          </a:p>
        </p:txBody>
      </p:sp>
      <p:sp>
        <p:nvSpPr>
          <p:cNvPr id="11" name="矩形 10" descr="e7d195523061f1c0dc554706afe4c72a60a25314cbaece805811E654B44695D34D35691164BB3D154CCFD5D798F6FEAD99EAA8F1ADC3D4AFA5BC9ED0BB3A4B45073A038AC38E89AB54D31AA59602B9F1EF147B3F1B0DC5A9AD684D251E8AB8BF4F9B091A397845D764E7994FF6F53E4D9E73981015BFF7E580EA95A9E048541F1BBDE0F86D60AA3B"/>
          <p:cNvSpPr/>
          <p:nvPr/>
        </p:nvSpPr>
        <p:spPr>
          <a:xfrm>
            <a:off x="2265970" y="2147964"/>
            <a:ext cx="5908682" cy="935577"/>
          </a:xfrm>
          <a:prstGeom prst="rect">
            <a:avLst/>
          </a:prstGeom>
        </p:spPr>
        <p:txBody>
          <a:bodyPr wrap="square">
            <a:spAutoFit/>
          </a:bodyPr>
          <a:lstStyle/>
          <a:p>
            <a:pPr defTabSz="1778222" fontAlgn="base">
              <a:lnSpc>
                <a:spcPct val="110000"/>
              </a:lnSpc>
              <a:spcBef>
                <a:spcPct val="0"/>
              </a:spcBef>
              <a:spcAft>
                <a:spcPct val="0"/>
              </a:spcAft>
              <a:defRPr/>
            </a:pPr>
            <a:r>
              <a:rPr lang="en-US" altLang="zh-CN" sz="5400" dirty="0">
                <a:solidFill>
                  <a:schemeClr val="bg1"/>
                </a:solidFill>
                <a:latin typeface="Arial"/>
                <a:ea typeface="微软雅黑"/>
                <a:sym typeface="Arial"/>
              </a:rPr>
              <a:t>Peer Review</a:t>
            </a:r>
            <a:endParaRPr lang="zh-CN" altLang="en-US" sz="5400" dirty="0">
              <a:solidFill>
                <a:schemeClr val="bg1"/>
              </a:solidFill>
              <a:latin typeface="Arial"/>
              <a:ea typeface="微软雅黑"/>
              <a:sym typeface="Arial"/>
            </a:endParaRPr>
          </a:p>
        </p:txBody>
      </p:sp>
      <p:cxnSp>
        <p:nvCxnSpPr>
          <p:cNvPr id="18" name="直接连接符 17" descr="e7d195523061f1c0dc554706afe4c72a60a25314cbaece805811E654B44695D34D35691164BB3D154CCFD5D798F6FEAD99EAA8F1ADC3D4AFA5BC9ED0BB3A4B45073A038AC38E89AB54D31AA59602B9F1EF147B3F1B0DC5A9AD684D251E8AB8BF4F9B091A397845D764E7994FF6F53E4D9E73981015BFF7E580EA95A9E048541F1BBDE0F86D60AA3B"/>
          <p:cNvCxnSpPr/>
          <p:nvPr/>
        </p:nvCxnSpPr>
        <p:spPr>
          <a:xfrm>
            <a:off x="1894984" y="3271536"/>
            <a:ext cx="5334331"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任意多边形 5" descr="e7d195523061f1c0dc554706afe4c72a60a25314cbaece805811E654B44695D34D35691164BB3D154CCFD5D798F6FEAD99EAA8F1ADC3D4AFA5BC9ED0BB3A4B45073A038AC38E89AB54D31AA59602B9F1EF147B3F1B0DC5A9AD684D251E8AB8BF4F9B091A397845D764E7994FF6F53E4D9E73981015BFF7E580EA95A9E048541F1BBDE0F86D60AA3B"/>
          <p:cNvSpPr/>
          <p:nvPr/>
        </p:nvSpPr>
        <p:spPr>
          <a:xfrm>
            <a:off x="1455824" y="963649"/>
            <a:ext cx="2455286" cy="2963671"/>
          </a:xfrm>
          <a:custGeom>
            <a:avLst/>
            <a:gdLst>
              <a:gd name="connsiteX0" fmla="*/ 2343150 w 2343150"/>
              <a:gd name="connsiteY0" fmla="*/ 1543050 h 4800600"/>
              <a:gd name="connsiteX1" fmla="*/ 2343150 w 2343150"/>
              <a:gd name="connsiteY1" fmla="*/ 0 h 4800600"/>
              <a:gd name="connsiteX2" fmla="*/ 0 w 2343150"/>
              <a:gd name="connsiteY2" fmla="*/ 0 h 4800600"/>
              <a:gd name="connsiteX3" fmla="*/ 0 w 2343150"/>
              <a:gd name="connsiteY3" fmla="*/ 4800600 h 4800600"/>
              <a:gd name="connsiteX4" fmla="*/ 2343150 w 2343150"/>
              <a:gd name="connsiteY4" fmla="*/ 4800600 h 4800600"/>
              <a:gd name="connsiteX5" fmla="*/ 2343150 w 2343150"/>
              <a:gd name="connsiteY5" fmla="*/ 417195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3150" h="4800600">
                <a:moveTo>
                  <a:pt x="2343150" y="1543050"/>
                </a:moveTo>
                <a:lnTo>
                  <a:pt x="2343150" y="0"/>
                </a:lnTo>
                <a:lnTo>
                  <a:pt x="0" y="0"/>
                </a:lnTo>
                <a:lnTo>
                  <a:pt x="0" y="4800600"/>
                </a:lnTo>
                <a:lnTo>
                  <a:pt x="2343150" y="4800600"/>
                </a:lnTo>
                <a:lnTo>
                  <a:pt x="2343150" y="4171950"/>
                </a:lnTo>
              </a:path>
            </a:pathLst>
          </a:custGeom>
          <a:noFill/>
          <a:ln w="762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latin typeface="Arial"/>
              <a:ea typeface="微软雅黑"/>
              <a:sym typeface="Arial"/>
            </a:endParaRPr>
          </a:p>
        </p:txBody>
      </p:sp>
      <p:grpSp>
        <p:nvGrpSpPr>
          <p:cNvPr id="44" name="组合 43"/>
          <p:cNvGrpSpPr/>
          <p:nvPr/>
        </p:nvGrpSpPr>
        <p:grpSpPr>
          <a:xfrm>
            <a:off x="1285087" y="1082817"/>
            <a:ext cx="182845" cy="188096"/>
            <a:chOff x="1620407" y="1473313"/>
            <a:chExt cx="248785" cy="255929"/>
          </a:xfrm>
        </p:grpSpPr>
        <p:sp>
          <p:nvSpPr>
            <p:cNvPr id="41" name="矩形 40"/>
            <p:cNvSpPr/>
            <p:nvPr/>
          </p:nvSpPr>
          <p:spPr>
            <a:xfrm>
              <a:off x="1620407" y="1473313"/>
              <a:ext cx="248785" cy="28575"/>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latin typeface="Arial"/>
                <a:ea typeface="微软雅黑"/>
                <a:sym typeface="Arial"/>
              </a:endParaRPr>
            </a:p>
          </p:txBody>
        </p:sp>
        <p:sp>
          <p:nvSpPr>
            <p:cNvPr id="43" name="矩形 42"/>
            <p:cNvSpPr/>
            <p:nvPr/>
          </p:nvSpPr>
          <p:spPr>
            <a:xfrm rot="16200000">
              <a:off x="1510302" y="1590562"/>
              <a:ext cx="248785" cy="28575"/>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latin typeface="Arial"/>
                <a:ea typeface="微软雅黑"/>
                <a:sym typeface="Arial"/>
              </a:endParaRPr>
            </a:p>
          </p:txBody>
        </p:sp>
      </p:grpSp>
      <p:sp>
        <p:nvSpPr>
          <p:cNvPr id="2" name="矩形 1"/>
          <p:cNvSpPr/>
          <p:nvPr/>
        </p:nvSpPr>
        <p:spPr>
          <a:xfrm>
            <a:off x="3965086" y="4526449"/>
            <a:ext cx="1082349" cy="369332"/>
          </a:xfrm>
          <a:prstGeom prst="rect">
            <a:avLst/>
          </a:prstGeom>
        </p:spPr>
        <p:txBody>
          <a:bodyPr wrap="none">
            <a:spAutoFit/>
          </a:bodyPr>
          <a:lstStyle/>
          <a:p>
            <a:pPr algn="ctr"/>
            <a:r>
              <a:rPr lang="en-US" altLang="zh-CN" dirty="0">
                <a:solidFill>
                  <a:schemeClr val="bg1"/>
                </a:solidFill>
                <a:latin typeface="Arial"/>
                <a:ea typeface="微软雅黑"/>
                <a:sym typeface="Arial"/>
              </a:rPr>
              <a:t>2022.3.7</a:t>
            </a:r>
            <a:endParaRPr lang="zh-CN" altLang="en-US" dirty="0">
              <a:solidFill>
                <a:schemeClr val="bg1"/>
              </a:solidFill>
              <a:latin typeface="Arial"/>
              <a:ea typeface="微软雅黑"/>
              <a:sym typeface="Arial"/>
            </a:endParaRP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6249" y="89209"/>
            <a:ext cx="1325093" cy="431181"/>
          </a:xfrm>
          <a:prstGeom prst="rect">
            <a:avLst/>
          </a:prstGeom>
        </p:spPr>
      </p:pic>
    </p:spTree>
    <p:extLst>
      <p:ext uri="{BB962C8B-B14F-4D97-AF65-F5344CB8AC3E}">
        <p14:creationId xmlns:p14="http://schemas.microsoft.com/office/powerpoint/2010/main" val="1746360800"/>
      </p:ext>
    </p:extLst>
  </p:cSld>
  <p:clrMapOvr>
    <a:masterClrMapping/>
  </p:clrMapOvr>
  <mc:AlternateContent xmlns:mc="http://schemas.openxmlformats.org/markup-compatibility/2006" xmlns:p14="http://schemas.microsoft.com/office/powerpoint/2010/main">
    <mc:Choice Requires="p14">
      <p:transition spd="slow" p14:dur="1500" advClick="0" advTm="1568">
        <p:random/>
      </p:transition>
    </mc:Choice>
    <mc:Fallback xmlns="">
      <p:transition spd="slow" advClick="0" advTm="1568">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D9C756E-1249-8DBA-4EEB-6E12B77C0F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45611" y="108507"/>
            <a:ext cx="543601" cy="543601"/>
          </a:xfrm>
          <a:prstGeom prst="rect">
            <a:avLst/>
          </a:prstGeom>
        </p:spPr>
      </p:pic>
      <p:sp>
        <p:nvSpPr>
          <p:cNvPr id="6" name="文本框 5">
            <a:extLst>
              <a:ext uri="{FF2B5EF4-FFF2-40B4-BE49-F238E27FC236}">
                <a16:creationId xmlns:a16="http://schemas.microsoft.com/office/drawing/2014/main" id="{A283E480-F0A6-1DAA-E52C-41522EDA4F96}"/>
              </a:ext>
            </a:extLst>
          </p:cNvPr>
          <p:cNvSpPr txBox="1"/>
          <p:nvPr/>
        </p:nvSpPr>
        <p:spPr>
          <a:xfrm>
            <a:off x="400050" y="380307"/>
            <a:ext cx="63806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400" b="1">
                <a:latin typeface="Times New Roman" panose="02020603050405020304" pitchFamily="18" charset="0"/>
                <a:ea typeface="微软雅黑"/>
                <a:cs typeface="Times New Roman" panose="02020603050405020304" pitchFamily="18" charset="0"/>
              </a:defRPr>
            </a:lvl1pPr>
          </a:lstStyle>
          <a:p>
            <a:r>
              <a:rPr lang="en-US" altLang="zh-CN" dirty="0"/>
              <a:t>Text content: Verb tense and Sentence pattern </a:t>
            </a:r>
            <a:endParaRPr lang="zh-CN" altLang="en-US" dirty="0"/>
          </a:p>
        </p:txBody>
      </p:sp>
      <p:sp>
        <p:nvSpPr>
          <p:cNvPr id="13" name="文本框 12">
            <a:extLst>
              <a:ext uri="{FF2B5EF4-FFF2-40B4-BE49-F238E27FC236}">
                <a16:creationId xmlns:a16="http://schemas.microsoft.com/office/drawing/2014/main" id="{DB29F688-5553-7936-CC9F-A7C4C1ADF047}"/>
              </a:ext>
            </a:extLst>
          </p:cNvPr>
          <p:cNvSpPr txBox="1"/>
          <p:nvPr/>
        </p:nvSpPr>
        <p:spPr>
          <a:xfrm>
            <a:off x="457200" y="1162051"/>
            <a:ext cx="4819650" cy="584775"/>
          </a:xfrm>
          <a:prstGeom prst="rect">
            <a:avLst/>
          </a:prstGeom>
          <a:noFill/>
        </p:spPr>
        <p:txBody>
          <a:bodyPr wrap="square" rtlCol="0">
            <a:spAutoFit/>
          </a:bodyPr>
          <a:lstStyle/>
          <a:p>
            <a:r>
              <a:rPr lang="zh-CN" altLang="en-US" sz="1600" dirty="0">
                <a:solidFill>
                  <a:srgbClr val="FF0000"/>
                </a:solidFill>
                <a:latin typeface="宋体" panose="02010600030101010101" pitchFamily="2" charset="-122"/>
                <a:ea typeface="宋体" panose="02010600030101010101" pitchFamily="2" charset="-122"/>
              </a:rPr>
              <a:t>时态</a:t>
            </a:r>
            <a:r>
              <a:rPr lang="zh-CN" altLang="en-US" sz="1600" dirty="0">
                <a:latin typeface="宋体" panose="02010600030101010101" pitchFamily="2" charset="-122"/>
                <a:ea typeface="宋体" panose="02010600030101010101" pitchFamily="2" charset="-122"/>
              </a:rPr>
              <a:t>：一般现在时、一般过去时和现在完成时</a:t>
            </a:r>
            <a:endParaRPr lang="en-US" altLang="zh-CN" sz="1600" dirty="0">
              <a:latin typeface="宋体" panose="02010600030101010101" pitchFamily="2" charset="-122"/>
              <a:ea typeface="宋体" panose="02010600030101010101" pitchFamily="2" charset="-122"/>
            </a:endParaRPr>
          </a:p>
          <a:p>
            <a:endParaRPr lang="zh-CN" altLang="en-US" sz="1600" dirty="0">
              <a:latin typeface="宋体" panose="02010600030101010101" pitchFamily="2" charset="-122"/>
              <a:ea typeface="宋体" panose="02010600030101010101" pitchFamily="2" charset="-122"/>
            </a:endParaRPr>
          </a:p>
        </p:txBody>
      </p:sp>
      <p:pic>
        <p:nvPicPr>
          <p:cNvPr id="15" name="图片 14">
            <a:extLst>
              <a:ext uri="{FF2B5EF4-FFF2-40B4-BE49-F238E27FC236}">
                <a16:creationId xmlns:a16="http://schemas.microsoft.com/office/drawing/2014/main" id="{C1CF0B47-1929-072C-3087-D3E3B69C6A2B}"/>
              </a:ext>
            </a:extLst>
          </p:cNvPr>
          <p:cNvPicPr>
            <a:picLocks noChangeAspect="1"/>
          </p:cNvPicPr>
          <p:nvPr/>
        </p:nvPicPr>
        <p:blipFill>
          <a:blip r:embed="rId3"/>
          <a:stretch>
            <a:fillRect/>
          </a:stretch>
        </p:blipFill>
        <p:spPr>
          <a:xfrm>
            <a:off x="530847" y="1656488"/>
            <a:ext cx="7335544" cy="2909162"/>
          </a:xfrm>
          <a:prstGeom prst="rect">
            <a:avLst/>
          </a:prstGeom>
        </p:spPr>
      </p:pic>
      <p:sp>
        <p:nvSpPr>
          <p:cNvPr id="16" name="标注: 线形(带边框和强调线) 15">
            <a:extLst>
              <a:ext uri="{FF2B5EF4-FFF2-40B4-BE49-F238E27FC236}">
                <a16:creationId xmlns:a16="http://schemas.microsoft.com/office/drawing/2014/main" id="{5E1A07E6-AE8F-AD03-FF6F-DC8085738FDA}"/>
              </a:ext>
            </a:extLst>
          </p:cNvPr>
          <p:cNvSpPr/>
          <p:nvPr/>
        </p:nvSpPr>
        <p:spPr>
          <a:xfrm>
            <a:off x="3714914" y="1595002"/>
            <a:ext cx="1595109" cy="311150"/>
          </a:xfrm>
          <a:prstGeom prst="accentBorderCallout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宋体" panose="02010600030101010101" pitchFamily="2" charset="-122"/>
                <a:ea typeface="宋体" panose="02010600030101010101" pitchFamily="2" charset="-122"/>
              </a:rPr>
              <a:t>中国大陆学者语料库</a:t>
            </a:r>
          </a:p>
        </p:txBody>
      </p:sp>
      <p:sp>
        <p:nvSpPr>
          <p:cNvPr id="17" name="标注: 线形(带边框和强调线) 16">
            <a:extLst>
              <a:ext uri="{FF2B5EF4-FFF2-40B4-BE49-F238E27FC236}">
                <a16:creationId xmlns:a16="http://schemas.microsoft.com/office/drawing/2014/main" id="{00EF455D-4DEA-AC7E-4B13-259CC9C81346}"/>
              </a:ext>
            </a:extLst>
          </p:cNvPr>
          <p:cNvSpPr/>
          <p:nvPr/>
        </p:nvSpPr>
        <p:spPr>
          <a:xfrm>
            <a:off x="6873582" y="1591251"/>
            <a:ext cx="1595109" cy="311150"/>
          </a:xfrm>
          <a:prstGeom prst="accentBorderCallout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宋体" panose="02010600030101010101" pitchFamily="2" charset="-122"/>
                <a:ea typeface="宋体" panose="02010600030101010101" pitchFamily="2" charset="-122"/>
              </a:rPr>
              <a:t>英语母语学者语料库</a:t>
            </a:r>
          </a:p>
        </p:txBody>
      </p:sp>
      <p:sp>
        <p:nvSpPr>
          <p:cNvPr id="18" name="椭圆 17">
            <a:extLst>
              <a:ext uri="{FF2B5EF4-FFF2-40B4-BE49-F238E27FC236}">
                <a16:creationId xmlns:a16="http://schemas.microsoft.com/office/drawing/2014/main" id="{60686A41-35A5-066C-5B1D-268BD4BBD74F}"/>
              </a:ext>
            </a:extLst>
          </p:cNvPr>
          <p:cNvSpPr/>
          <p:nvPr/>
        </p:nvSpPr>
        <p:spPr>
          <a:xfrm>
            <a:off x="4603750" y="2861251"/>
            <a:ext cx="889000" cy="31114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E5FA599-E05C-9392-CCEA-3B9FFF3E3DB3}"/>
              </a:ext>
            </a:extLst>
          </p:cNvPr>
          <p:cNvSpPr/>
          <p:nvPr/>
        </p:nvSpPr>
        <p:spPr>
          <a:xfrm>
            <a:off x="1341109" y="3172400"/>
            <a:ext cx="889000" cy="31114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84648D4-DAF5-9DB5-010A-C12C003E9743}"/>
              </a:ext>
            </a:extLst>
          </p:cNvPr>
          <p:cNvSpPr/>
          <p:nvPr/>
        </p:nvSpPr>
        <p:spPr>
          <a:xfrm>
            <a:off x="4603750" y="3472582"/>
            <a:ext cx="889000" cy="31114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D7347EDD-506B-A91E-1D7E-EE0F8A19F441}"/>
              </a:ext>
            </a:extLst>
          </p:cNvPr>
          <p:cNvSpPr/>
          <p:nvPr/>
        </p:nvSpPr>
        <p:spPr>
          <a:xfrm>
            <a:off x="4603750" y="3816350"/>
            <a:ext cx="889000" cy="31114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478C44A-505C-AE35-043F-A1F6D1BC5964}"/>
              </a:ext>
            </a:extLst>
          </p:cNvPr>
          <p:cNvSpPr/>
          <p:nvPr/>
        </p:nvSpPr>
        <p:spPr>
          <a:xfrm>
            <a:off x="1341109" y="3822411"/>
            <a:ext cx="889000" cy="31114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5D2B0E87-0BDE-5529-A4AF-97C6255C9901}"/>
              </a:ext>
            </a:extLst>
          </p:cNvPr>
          <p:cNvSpPr/>
          <p:nvPr/>
        </p:nvSpPr>
        <p:spPr>
          <a:xfrm>
            <a:off x="1341109" y="2861251"/>
            <a:ext cx="889000" cy="31114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5" name="椭圆 24">
            <a:extLst>
              <a:ext uri="{FF2B5EF4-FFF2-40B4-BE49-F238E27FC236}">
                <a16:creationId xmlns:a16="http://schemas.microsoft.com/office/drawing/2014/main" id="{A669D534-ADFA-4B72-E921-BFC037414C65}"/>
              </a:ext>
            </a:extLst>
          </p:cNvPr>
          <p:cNvSpPr/>
          <p:nvPr/>
        </p:nvSpPr>
        <p:spPr>
          <a:xfrm>
            <a:off x="1341109" y="3501590"/>
            <a:ext cx="889000" cy="31114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7D41E113-9EAF-D489-D13F-6DD86CCBB228}"/>
              </a:ext>
            </a:extLst>
          </p:cNvPr>
          <p:cNvSpPr/>
          <p:nvPr/>
        </p:nvSpPr>
        <p:spPr>
          <a:xfrm>
            <a:off x="4603750" y="3172400"/>
            <a:ext cx="889000" cy="31114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4D79EB95-4744-E898-555D-747F0FAC134F}"/>
              </a:ext>
            </a:extLst>
          </p:cNvPr>
          <p:cNvSpPr/>
          <p:nvPr/>
        </p:nvSpPr>
        <p:spPr>
          <a:xfrm>
            <a:off x="2422525" y="3483549"/>
            <a:ext cx="889000" cy="31114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07218438"/>
      </p:ext>
    </p:extLst>
  </p:cSld>
  <p:clrMapOvr>
    <a:masterClrMapping/>
  </p:clrMapOvr>
  <mc:AlternateContent xmlns:mc="http://schemas.openxmlformats.org/markup-compatibility/2006" xmlns:p14="http://schemas.microsoft.com/office/powerpoint/2010/main">
    <mc:Choice Requires="p14">
      <p:transition spd="slow" p14:dur="1500" advClick="0" advTm="1568">
        <p:random/>
      </p:transition>
    </mc:Choice>
    <mc:Fallback xmlns="">
      <p:transition spd="slow" advClick="0" advTm="1568">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F5A9BF3-3C7E-BDEC-7A9F-355639AE7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45611" y="108507"/>
            <a:ext cx="543601" cy="543601"/>
          </a:xfrm>
          <a:prstGeom prst="rect">
            <a:avLst/>
          </a:prstGeom>
        </p:spPr>
      </p:pic>
      <p:sp>
        <p:nvSpPr>
          <p:cNvPr id="6" name="文本框 5">
            <a:extLst>
              <a:ext uri="{FF2B5EF4-FFF2-40B4-BE49-F238E27FC236}">
                <a16:creationId xmlns:a16="http://schemas.microsoft.com/office/drawing/2014/main" id="{480B4BC0-568F-863C-C446-BF830A264F20}"/>
              </a:ext>
            </a:extLst>
          </p:cNvPr>
          <p:cNvSpPr txBox="1"/>
          <p:nvPr/>
        </p:nvSpPr>
        <p:spPr>
          <a:xfrm>
            <a:off x="368936" y="380307"/>
            <a:ext cx="7658223" cy="3779240"/>
          </a:xfrm>
          <a:prstGeom prst="rect">
            <a:avLst/>
          </a:prstGeom>
          <a:noFill/>
        </p:spPr>
        <p:txBody>
          <a:bodyPr wrap="square">
            <a:spAutoFit/>
          </a:bodyPr>
          <a:lstStyle/>
          <a:p>
            <a:pPr>
              <a:lnSpc>
                <a:spcPct val="150000"/>
              </a:lnSpc>
            </a:pPr>
            <a:r>
              <a:rPr lang="zh-CN" altLang="en-US" dirty="0">
                <a:latin typeface="宋体" panose="02010600030101010101" pitchFamily="2" charset="-122"/>
                <a:ea typeface="宋体" panose="02010600030101010101" pitchFamily="2" charset="-122"/>
              </a:rPr>
              <a:t>在</a:t>
            </a:r>
            <a:r>
              <a:rPr lang="zh-CN" altLang="en-US" b="1" dirty="0">
                <a:solidFill>
                  <a:srgbClr val="FF0000"/>
                </a:solidFill>
                <a:latin typeface="宋体" panose="02010600030101010101" pitchFamily="2" charset="-122"/>
                <a:ea typeface="宋体" panose="02010600030101010101" pitchFamily="2" charset="-122"/>
              </a:rPr>
              <a:t>时态运用</a:t>
            </a:r>
            <a:r>
              <a:rPr lang="zh-CN" altLang="en-US" dirty="0">
                <a:latin typeface="宋体" panose="02010600030101010101" pitchFamily="2" charset="-122"/>
                <a:ea typeface="宋体" panose="02010600030101010101" pitchFamily="2" charset="-122"/>
              </a:rPr>
              <a:t>上，需理解不同时态的语法和语用意义。</a:t>
            </a:r>
            <a:endParaRPr lang="en-US" altLang="zh-CN" dirty="0">
              <a:latin typeface="宋体" panose="02010600030101010101" pitchFamily="2" charset="-122"/>
              <a:ea typeface="宋体" panose="02010600030101010101" pitchFamily="2" charset="-122"/>
            </a:endParaRPr>
          </a:p>
          <a:p>
            <a:pPr>
              <a:lnSpc>
                <a:spcPct val="150000"/>
              </a:lnSpc>
            </a:pP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I </a:t>
            </a:r>
            <a:r>
              <a:rPr lang="zh-CN" altLang="en-US" dirty="0">
                <a:solidFill>
                  <a:srgbClr val="FF0000"/>
                </a:solidFill>
                <a:latin typeface="宋体" panose="02010600030101010101" pitchFamily="2" charset="-122"/>
                <a:ea typeface="宋体" panose="02010600030101010101" pitchFamily="2" charset="-122"/>
              </a:rPr>
              <a:t>语步</a:t>
            </a:r>
            <a:r>
              <a:rPr lang="zh-CN" altLang="en-US" dirty="0">
                <a:latin typeface="宋体" panose="02010600030101010101" pitchFamily="2" charset="-122"/>
                <a:ea typeface="宋体" panose="02010600030101010101" pitchFamily="2" charset="-122"/>
              </a:rPr>
              <a:t>使用</a:t>
            </a:r>
            <a:r>
              <a:rPr lang="zh-CN" altLang="en-US" dirty="0">
                <a:solidFill>
                  <a:srgbClr val="FF0000"/>
                </a:solidFill>
                <a:latin typeface="宋体" panose="02010600030101010101" pitchFamily="2" charset="-122"/>
                <a:ea typeface="宋体" panose="02010600030101010101" pitchFamily="2" charset="-122"/>
              </a:rPr>
              <a:t>一般现在时</a:t>
            </a:r>
            <a:r>
              <a:rPr lang="zh-CN" altLang="en-US" dirty="0">
                <a:latin typeface="宋体" panose="02010600030101010101" pitchFamily="2" charset="-122"/>
                <a:ea typeface="宋体" panose="02010600030101010101" pitchFamily="2" charset="-122"/>
              </a:rPr>
              <a:t>介绍研究目的、范围、意义等以突显这些方面与所做研究的直接关联性，使用</a:t>
            </a:r>
            <a:r>
              <a:rPr lang="zh-CN" altLang="en-US" dirty="0">
                <a:solidFill>
                  <a:srgbClr val="FF0000"/>
                </a:solidFill>
                <a:latin typeface="宋体" panose="02010600030101010101" pitchFamily="2" charset="-122"/>
                <a:ea typeface="宋体" panose="02010600030101010101" pitchFamily="2" charset="-122"/>
              </a:rPr>
              <a:t>现在完成时</a:t>
            </a:r>
            <a:r>
              <a:rPr lang="zh-CN" altLang="en-US" dirty="0">
                <a:latin typeface="宋体" panose="02010600030101010101" pitchFamily="2" charset="-122"/>
                <a:ea typeface="宋体" panose="02010600030101010101" pitchFamily="2" charset="-122"/>
              </a:rPr>
              <a:t>介绍研究背景，强调其作用与影响</a:t>
            </a:r>
            <a:r>
              <a:rPr lang="en-US" altLang="zh-CN" dirty="0">
                <a:latin typeface="宋体" panose="02010600030101010101" pitchFamily="2" charset="-122"/>
                <a:ea typeface="宋体" panose="02010600030101010101" pitchFamily="2" charset="-122"/>
              </a:rPr>
              <a:t>; </a:t>
            </a:r>
          </a:p>
          <a:p>
            <a:pPr>
              <a:lnSpc>
                <a:spcPct val="150000"/>
              </a:lnSpc>
            </a:pP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M </a:t>
            </a:r>
            <a:r>
              <a:rPr lang="zh-CN" altLang="en-US" dirty="0">
                <a:solidFill>
                  <a:srgbClr val="FF0000"/>
                </a:solidFill>
                <a:latin typeface="宋体" panose="02010600030101010101" pitchFamily="2" charset="-122"/>
                <a:ea typeface="宋体" panose="02010600030101010101" pitchFamily="2" charset="-122"/>
              </a:rPr>
              <a:t>语步</a:t>
            </a:r>
            <a:r>
              <a:rPr lang="zh-CN" altLang="en-US" dirty="0">
                <a:latin typeface="宋体" panose="02010600030101010101" pitchFamily="2" charset="-122"/>
                <a:ea typeface="宋体" panose="02010600030101010101" pitchFamily="2" charset="-122"/>
              </a:rPr>
              <a:t>需摆脱过分依赖一般现在时的思维定势，使用</a:t>
            </a:r>
            <a:r>
              <a:rPr lang="zh-CN" altLang="en-US" dirty="0">
                <a:solidFill>
                  <a:srgbClr val="FF0000"/>
                </a:solidFill>
                <a:latin typeface="宋体" panose="02010600030101010101" pitchFamily="2" charset="-122"/>
                <a:ea typeface="宋体" panose="02010600030101010101" pitchFamily="2" charset="-122"/>
              </a:rPr>
              <a:t>一般过去时</a:t>
            </a:r>
            <a:r>
              <a:rPr lang="zh-CN" altLang="en-US" dirty="0">
                <a:latin typeface="宋体" panose="02010600030101010101" pitchFamily="2" charset="-122"/>
                <a:ea typeface="宋体" panose="02010600030101010101" pitchFamily="2" charset="-122"/>
              </a:rPr>
              <a:t>描述论文撰写前已完成的工作，呈现数据收集、展现研究过程等</a:t>
            </a:r>
            <a:r>
              <a:rPr lang="en-US" altLang="zh-CN" dirty="0">
                <a:latin typeface="宋体" panose="02010600030101010101" pitchFamily="2" charset="-122"/>
                <a:ea typeface="宋体" panose="02010600030101010101" pitchFamily="2" charset="-122"/>
              </a:rPr>
              <a:t>; </a:t>
            </a:r>
          </a:p>
          <a:p>
            <a:pPr>
              <a:lnSpc>
                <a:spcPct val="150000"/>
              </a:lnSpc>
            </a:pP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R </a:t>
            </a:r>
            <a:r>
              <a:rPr lang="zh-CN" altLang="en-US" dirty="0">
                <a:solidFill>
                  <a:srgbClr val="FF0000"/>
                </a:solidFill>
                <a:latin typeface="宋体" panose="02010600030101010101" pitchFamily="2" charset="-122"/>
                <a:ea typeface="宋体" panose="02010600030101010101" pitchFamily="2" charset="-122"/>
              </a:rPr>
              <a:t>语步</a:t>
            </a:r>
            <a:r>
              <a:rPr lang="zh-CN" altLang="en-US" dirty="0">
                <a:latin typeface="宋体" panose="02010600030101010101" pitchFamily="2" charset="-122"/>
                <a:ea typeface="宋体" panose="02010600030101010101" pitchFamily="2" charset="-122"/>
              </a:rPr>
              <a:t>中国大陆学者在</a:t>
            </a:r>
            <a:r>
              <a:rPr lang="en-US" altLang="zh-CN" dirty="0">
                <a:latin typeface="Times New Roman" panose="02020603050405020304" pitchFamily="18" charset="0"/>
                <a:ea typeface="宋体" panose="02010600030101010101" pitchFamily="2" charset="-122"/>
                <a:cs typeface="Times New Roman" panose="02020603050405020304" pitchFamily="18" charset="0"/>
              </a:rPr>
              <a:t>R</a:t>
            </a:r>
            <a:r>
              <a:rPr lang="zh-CN" altLang="en-US" dirty="0">
                <a:latin typeface="宋体" panose="02010600030101010101" pitchFamily="2" charset="-122"/>
                <a:ea typeface="宋体" panose="02010600030101010101" pitchFamily="2" charset="-122"/>
              </a:rPr>
              <a:t>语步中过多使用</a:t>
            </a:r>
            <a:r>
              <a:rPr lang="zh-CN" altLang="en-US" dirty="0">
                <a:solidFill>
                  <a:srgbClr val="FF0000"/>
                </a:solidFill>
                <a:latin typeface="宋体" panose="02010600030101010101" pitchFamily="2" charset="-122"/>
                <a:ea typeface="宋体" panose="02010600030101010101" pitchFamily="2" charset="-122"/>
              </a:rPr>
              <a:t>一般过去时</a:t>
            </a:r>
            <a:r>
              <a:rPr lang="zh-CN" altLang="en-US" dirty="0">
                <a:latin typeface="宋体" panose="02010600030101010101" pitchFamily="2" charset="-122"/>
                <a:ea typeface="宋体" panose="02010600030101010101" pitchFamily="2" charset="-122"/>
              </a:rPr>
              <a:t>，对这一语步中时态的语用意义缺乏精准的把握。若使用</a:t>
            </a:r>
            <a:r>
              <a:rPr lang="zh-CN" altLang="en-US" dirty="0">
                <a:solidFill>
                  <a:srgbClr val="FF0000"/>
                </a:solidFill>
                <a:latin typeface="宋体" panose="02010600030101010101" pitchFamily="2" charset="-122"/>
                <a:ea typeface="宋体" panose="02010600030101010101" pitchFamily="2" charset="-122"/>
              </a:rPr>
              <a:t>一般现在时</a:t>
            </a:r>
            <a:r>
              <a:rPr lang="zh-CN" altLang="en-US" dirty="0">
                <a:latin typeface="宋体" panose="02010600030101010101" pitchFamily="2" charset="-122"/>
                <a:ea typeface="宋体" panose="02010600030101010101" pitchFamily="2" charset="-122"/>
              </a:rPr>
              <a:t>来描述结果，体现研究结果的可信度和普适性</a:t>
            </a:r>
            <a:r>
              <a:rPr lang="en-US" altLang="zh-CN" dirty="0">
                <a:latin typeface="宋体" panose="02010600030101010101" pitchFamily="2" charset="-122"/>
                <a:ea typeface="宋体" panose="02010600030101010101" pitchFamily="2" charset="-122"/>
              </a:rPr>
              <a:t>;</a:t>
            </a:r>
          </a:p>
          <a:p>
            <a:pPr>
              <a:lnSpc>
                <a:spcPct val="150000"/>
              </a:lnSpc>
            </a:pP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D </a:t>
            </a:r>
            <a:r>
              <a:rPr lang="zh-CN" altLang="en-US" dirty="0">
                <a:solidFill>
                  <a:srgbClr val="FF0000"/>
                </a:solidFill>
                <a:latin typeface="宋体" panose="02010600030101010101" pitchFamily="2" charset="-122"/>
                <a:ea typeface="宋体" panose="02010600030101010101" pitchFamily="2" charset="-122"/>
              </a:rPr>
              <a:t>语步</a:t>
            </a:r>
            <a:r>
              <a:rPr lang="zh-CN" altLang="en-US" dirty="0">
                <a:latin typeface="宋体" panose="02010600030101010101" pitchFamily="2" charset="-122"/>
                <a:ea typeface="宋体" panose="02010600030101010101" pitchFamily="2" charset="-122"/>
              </a:rPr>
              <a:t>使用</a:t>
            </a:r>
            <a:r>
              <a:rPr lang="zh-CN" altLang="en-US" dirty="0">
                <a:solidFill>
                  <a:srgbClr val="FF0000"/>
                </a:solidFill>
                <a:latin typeface="宋体" panose="02010600030101010101" pitchFamily="2" charset="-122"/>
                <a:ea typeface="宋体" panose="02010600030101010101" pitchFamily="2" charset="-122"/>
              </a:rPr>
              <a:t>一般现在时</a:t>
            </a:r>
            <a:r>
              <a:rPr lang="zh-CN" altLang="en-US" dirty="0">
                <a:latin typeface="宋体" panose="02010600030101010101" pitchFamily="2" charset="-122"/>
                <a:ea typeface="宋体" panose="02010600030101010101" pitchFamily="2" charset="-122"/>
              </a:rPr>
              <a:t>讨论结果的意义和影响来加强读者的可介入性。</a:t>
            </a:r>
          </a:p>
        </p:txBody>
      </p:sp>
    </p:spTree>
    <p:extLst>
      <p:ext uri="{BB962C8B-B14F-4D97-AF65-F5344CB8AC3E}">
        <p14:creationId xmlns:p14="http://schemas.microsoft.com/office/powerpoint/2010/main" val="2076380783"/>
      </p:ext>
    </p:extLst>
  </p:cSld>
  <p:clrMapOvr>
    <a:masterClrMapping/>
  </p:clrMapOvr>
  <mc:AlternateContent xmlns:mc="http://schemas.openxmlformats.org/markup-compatibility/2006" xmlns:p14="http://schemas.microsoft.com/office/powerpoint/2010/main">
    <mc:Choice Requires="p14">
      <p:transition spd="slow" p14:dur="1500" advClick="0" advTm="1568">
        <p:random/>
      </p:transition>
    </mc:Choice>
    <mc:Fallback xmlns="">
      <p:transition spd="slow" advClick="0" advTm="1568">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00930497-AFB7-724C-6F68-68F012E0D4F0}"/>
              </a:ext>
            </a:extLst>
          </p:cNvPr>
          <p:cNvPicPr>
            <a:picLocks noChangeAspect="1"/>
          </p:cNvPicPr>
          <p:nvPr/>
        </p:nvPicPr>
        <p:blipFill rotWithShape="1">
          <a:blip r:embed="rId2"/>
          <a:srcRect t="34067"/>
          <a:stretch/>
        </p:blipFill>
        <p:spPr>
          <a:xfrm>
            <a:off x="698378" y="3524116"/>
            <a:ext cx="7647233" cy="1310532"/>
          </a:xfrm>
          <a:prstGeom prst="rect">
            <a:avLst/>
          </a:prstGeom>
        </p:spPr>
      </p:pic>
      <p:pic>
        <p:nvPicPr>
          <p:cNvPr id="6" name="图片 5">
            <a:extLst>
              <a:ext uri="{FF2B5EF4-FFF2-40B4-BE49-F238E27FC236}">
                <a16:creationId xmlns:a16="http://schemas.microsoft.com/office/drawing/2014/main" id="{2DCCA0CF-5B1E-447E-C035-9810C6D57D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45611" y="108507"/>
            <a:ext cx="543601" cy="543601"/>
          </a:xfrm>
          <a:prstGeom prst="rect">
            <a:avLst/>
          </a:prstGeom>
        </p:spPr>
      </p:pic>
      <p:pic>
        <p:nvPicPr>
          <p:cNvPr id="5" name="图片 4">
            <a:extLst>
              <a:ext uri="{FF2B5EF4-FFF2-40B4-BE49-F238E27FC236}">
                <a16:creationId xmlns:a16="http://schemas.microsoft.com/office/drawing/2014/main" id="{6064E1C3-C382-6A57-30D1-B6E802B44768}"/>
              </a:ext>
            </a:extLst>
          </p:cNvPr>
          <p:cNvPicPr>
            <a:picLocks noChangeAspect="1"/>
          </p:cNvPicPr>
          <p:nvPr/>
        </p:nvPicPr>
        <p:blipFill>
          <a:blip r:embed="rId4"/>
          <a:stretch>
            <a:fillRect/>
          </a:stretch>
        </p:blipFill>
        <p:spPr>
          <a:xfrm>
            <a:off x="768945" y="290259"/>
            <a:ext cx="7576666" cy="3329107"/>
          </a:xfrm>
          <a:prstGeom prst="rect">
            <a:avLst/>
          </a:prstGeom>
        </p:spPr>
      </p:pic>
      <p:cxnSp>
        <p:nvCxnSpPr>
          <p:cNvPr id="10" name="直接连接符 9">
            <a:extLst>
              <a:ext uri="{FF2B5EF4-FFF2-40B4-BE49-F238E27FC236}">
                <a16:creationId xmlns:a16="http://schemas.microsoft.com/office/drawing/2014/main" id="{0D56F8F0-B530-35F0-11D6-A353BE46916C}"/>
              </a:ext>
            </a:extLst>
          </p:cNvPr>
          <p:cNvCxnSpPr/>
          <p:nvPr/>
        </p:nvCxnSpPr>
        <p:spPr>
          <a:xfrm flipH="1">
            <a:off x="3429000" y="2298700"/>
            <a:ext cx="209550" cy="29845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2" name="直接连接符 11">
            <a:extLst>
              <a:ext uri="{FF2B5EF4-FFF2-40B4-BE49-F238E27FC236}">
                <a16:creationId xmlns:a16="http://schemas.microsoft.com/office/drawing/2014/main" id="{6DBB3C13-2B80-1082-DC25-9017CD1184C8}"/>
              </a:ext>
            </a:extLst>
          </p:cNvPr>
          <p:cNvCxnSpPr/>
          <p:nvPr/>
        </p:nvCxnSpPr>
        <p:spPr>
          <a:xfrm flipH="1">
            <a:off x="2095500" y="3320916"/>
            <a:ext cx="209550" cy="29845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直接连接符 13">
            <a:extLst>
              <a:ext uri="{FF2B5EF4-FFF2-40B4-BE49-F238E27FC236}">
                <a16:creationId xmlns:a16="http://schemas.microsoft.com/office/drawing/2014/main" id="{6A079409-64D8-B526-FF5D-4385D2467855}"/>
              </a:ext>
            </a:extLst>
          </p:cNvPr>
          <p:cNvCxnSpPr>
            <a:cxnSpLocks/>
          </p:cNvCxnSpPr>
          <p:nvPr/>
        </p:nvCxnSpPr>
        <p:spPr>
          <a:xfrm>
            <a:off x="1682750" y="2298700"/>
            <a:ext cx="1746250" cy="0"/>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16" name="直接连接符 15">
            <a:extLst>
              <a:ext uri="{FF2B5EF4-FFF2-40B4-BE49-F238E27FC236}">
                <a16:creationId xmlns:a16="http://schemas.microsoft.com/office/drawing/2014/main" id="{8EC0514B-CA98-22FA-33D3-7C1BF7EC0B75}"/>
              </a:ext>
            </a:extLst>
          </p:cNvPr>
          <p:cNvCxnSpPr>
            <a:cxnSpLocks/>
          </p:cNvCxnSpPr>
          <p:nvPr/>
        </p:nvCxnSpPr>
        <p:spPr>
          <a:xfrm>
            <a:off x="2305050" y="3581266"/>
            <a:ext cx="1746250" cy="0"/>
          </a:xfrm>
          <a:prstGeom prst="line">
            <a:avLst/>
          </a:prstGeom>
          <a:ln w="38100"/>
        </p:spPr>
        <p:style>
          <a:lnRef idx="1">
            <a:schemeClr val="accent6"/>
          </a:lnRef>
          <a:fillRef idx="0">
            <a:schemeClr val="accent6"/>
          </a:fillRef>
          <a:effectRef idx="0">
            <a:schemeClr val="accent6"/>
          </a:effectRef>
          <a:fontRef idx="minor">
            <a:schemeClr val="tx1"/>
          </a:fontRef>
        </p:style>
      </p:cxnSp>
      <p:sp>
        <p:nvSpPr>
          <p:cNvPr id="2" name="矩形 1">
            <a:extLst>
              <a:ext uri="{FF2B5EF4-FFF2-40B4-BE49-F238E27FC236}">
                <a16:creationId xmlns:a16="http://schemas.microsoft.com/office/drawing/2014/main" id="{7A8F51B9-1081-BEF8-A135-AC97EB0950A4}"/>
              </a:ext>
            </a:extLst>
          </p:cNvPr>
          <p:cNvSpPr/>
          <p:nvPr/>
        </p:nvSpPr>
        <p:spPr>
          <a:xfrm>
            <a:off x="2334390" y="2058623"/>
            <a:ext cx="951583" cy="2264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E1D1AA6-2C17-6FFB-0BC1-DA47182D00F6}"/>
              </a:ext>
            </a:extLst>
          </p:cNvPr>
          <p:cNvSpPr/>
          <p:nvPr/>
        </p:nvSpPr>
        <p:spPr>
          <a:xfrm>
            <a:off x="3832789" y="2572249"/>
            <a:ext cx="1091279" cy="2264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4B927A12-3EC8-416C-CA3E-E9423ADA2ADE}"/>
              </a:ext>
            </a:extLst>
          </p:cNvPr>
          <p:cNvSpPr/>
          <p:nvPr/>
        </p:nvSpPr>
        <p:spPr>
          <a:xfrm>
            <a:off x="4762703" y="2319413"/>
            <a:ext cx="430307" cy="2264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08D10D5A-6099-0B79-1F3C-28E363A0CC66}"/>
              </a:ext>
            </a:extLst>
          </p:cNvPr>
          <p:cNvSpPr/>
          <p:nvPr/>
        </p:nvSpPr>
        <p:spPr>
          <a:xfrm>
            <a:off x="7598303" y="2052036"/>
            <a:ext cx="494382" cy="2264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19F9B374-7E18-15E2-34D3-1C3156115BD6}"/>
              </a:ext>
            </a:extLst>
          </p:cNvPr>
          <p:cNvSpPr/>
          <p:nvPr/>
        </p:nvSpPr>
        <p:spPr>
          <a:xfrm>
            <a:off x="3497050" y="3093607"/>
            <a:ext cx="1265653" cy="2264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2D5A1346-135F-4167-1BB3-385EF055B4C6}"/>
              </a:ext>
            </a:extLst>
          </p:cNvPr>
          <p:cNvSpPr/>
          <p:nvPr/>
        </p:nvSpPr>
        <p:spPr>
          <a:xfrm>
            <a:off x="2381353" y="2834482"/>
            <a:ext cx="836162" cy="2264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EF132D4C-5001-3D43-12C5-42C911572F78}"/>
              </a:ext>
            </a:extLst>
          </p:cNvPr>
          <p:cNvSpPr/>
          <p:nvPr/>
        </p:nvSpPr>
        <p:spPr>
          <a:xfrm>
            <a:off x="5638799" y="3341951"/>
            <a:ext cx="757111" cy="2264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E91017FD-3D54-E10E-AEA0-5ACE5CA966AB}"/>
              </a:ext>
            </a:extLst>
          </p:cNvPr>
          <p:cNvSpPr/>
          <p:nvPr/>
        </p:nvSpPr>
        <p:spPr>
          <a:xfrm>
            <a:off x="3103468" y="3341951"/>
            <a:ext cx="588361" cy="2264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B73F4E93-6BDE-57A4-DEEB-6747DC53DCA6}"/>
              </a:ext>
            </a:extLst>
          </p:cNvPr>
          <p:cNvSpPr/>
          <p:nvPr/>
        </p:nvSpPr>
        <p:spPr>
          <a:xfrm>
            <a:off x="5329925" y="3895320"/>
            <a:ext cx="625900" cy="2264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9E96AEBF-EE0A-274A-2842-ABFDE23B4DCA}"/>
              </a:ext>
            </a:extLst>
          </p:cNvPr>
          <p:cNvSpPr/>
          <p:nvPr/>
        </p:nvSpPr>
        <p:spPr>
          <a:xfrm>
            <a:off x="4723585" y="3614965"/>
            <a:ext cx="796229" cy="2264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48365888"/>
      </p:ext>
    </p:extLst>
  </p:cSld>
  <p:clrMapOvr>
    <a:masterClrMapping/>
  </p:clrMapOvr>
  <mc:AlternateContent xmlns:mc="http://schemas.openxmlformats.org/markup-compatibility/2006" xmlns:p14="http://schemas.microsoft.com/office/powerpoint/2010/main">
    <mc:Choice Requires="p14">
      <p:transition spd="slow" p14:dur="1500" advClick="0" advTm="1568">
        <p:random/>
      </p:transition>
    </mc:Choice>
    <mc:Fallback xmlns="">
      <p:transition spd="slow" advClick="0" advTm="1568">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E3A5769-BBC4-2DFE-EA44-A02F7679933B}"/>
              </a:ext>
            </a:extLst>
          </p:cNvPr>
          <p:cNvPicPr>
            <a:picLocks noChangeAspect="1"/>
          </p:cNvPicPr>
          <p:nvPr/>
        </p:nvPicPr>
        <p:blipFill rotWithShape="1">
          <a:blip r:embed="rId2"/>
          <a:srcRect l="4046" r="2608"/>
          <a:stretch/>
        </p:blipFill>
        <p:spPr>
          <a:xfrm>
            <a:off x="5555" y="108507"/>
            <a:ext cx="8097045" cy="4448382"/>
          </a:xfrm>
          <a:prstGeom prst="rect">
            <a:avLst/>
          </a:prstGeom>
        </p:spPr>
      </p:pic>
      <p:pic>
        <p:nvPicPr>
          <p:cNvPr id="6" name="图片 5">
            <a:extLst>
              <a:ext uri="{FF2B5EF4-FFF2-40B4-BE49-F238E27FC236}">
                <a16:creationId xmlns:a16="http://schemas.microsoft.com/office/drawing/2014/main" id="{8154AEF0-C73F-83A9-AE0D-DF1EBE50A0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5561" y="108507"/>
            <a:ext cx="543601" cy="543601"/>
          </a:xfrm>
          <a:prstGeom prst="rect">
            <a:avLst/>
          </a:prstGeom>
        </p:spPr>
      </p:pic>
      <p:sp>
        <p:nvSpPr>
          <p:cNvPr id="8" name="文本框 7">
            <a:extLst>
              <a:ext uri="{FF2B5EF4-FFF2-40B4-BE49-F238E27FC236}">
                <a16:creationId xmlns:a16="http://schemas.microsoft.com/office/drawing/2014/main" id="{406378D4-9EB5-F873-FA45-1F041CBB267E}"/>
              </a:ext>
            </a:extLst>
          </p:cNvPr>
          <p:cNvSpPr txBox="1"/>
          <p:nvPr/>
        </p:nvSpPr>
        <p:spPr>
          <a:xfrm>
            <a:off x="5556" y="4517093"/>
            <a:ext cx="8403436" cy="523220"/>
          </a:xfrm>
          <a:prstGeom prst="rect">
            <a:avLst/>
          </a:prstGeom>
          <a:noFill/>
        </p:spPr>
        <p:txBody>
          <a:bodyPr wrap="square">
            <a:spAutoFit/>
          </a:bodyPr>
          <a:lstStyle/>
          <a:p>
            <a:pPr marL="304800" indent="-304800"/>
            <a:r>
              <a:rPr lang="en-US" altLang="zh-CN" sz="1400" kern="100" dirty="0">
                <a:effectLst/>
                <a:latin typeface="Times New Roman" panose="02020603050405020304" pitchFamily="18" charset="0"/>
                <a:ea typeface="宋体" panose="02010600030101010101" pitchFamily="2" charset="-122"/>
              </a:rPr>
              <a:t>(Yu, S. L. &amp; Lee, I. (2015). Understanding EFL students’ participation in group peer feedback of L2 writing: A case study from an activity theory perspective. </a:t>
            </a:r>
            <a:r>
              <a:rPr lang="en-US" altLang="zh-CN" sz="1400" i="1" kern="100" dirty="0">
                <a:effectLst/>
                <a:latin typeface="Times New Roman" panose="02020603050405020304" pitchFamily="18" charset="0"/>
                <a:ea typeface="宋体" panose="02010600030101010101" pitchFamily="2" charset="-122"/>
              </a:rPr>
              <a:t>Language Teaching Research</a:t>
            </a:r>
            <a:r>
              <a:rPr lang="en-US" altLang="zh-CN" sz="1400" kern="100" dirty="0">
                <a:effectLst/>
                <a:latin typeface="Times New Roman" panose="02020603050405020304" pitchFamily="18" charset="0"/>
                <a:ea typeface="宋体" panose="02010600030101010101" pitchFamily="2" charset="-122"/>
              </a:rPr>
              <a:t>, </a:t>
            </a:r>
            <a:r>
              <a:rPr lang="en-US" altLang="zh-CN" sz="1400" kern="100" dirty="0">
                <a:latin typeface="Times New Roman" panose="02020603050405020304" pitchFamily="18" charset="0"/>
                <a:ea typeface="宋体" panose="02010600030101010101" pitchFamily="2" charset="-122"/>
              </a:rPr>
              <a:t>1</a:t>
            </a:r>
            <a:r>
              <a:rPr lang="en-US" altLang="zh-CN" sz="1400" kern="100" dirty="0">
                <a:effectLst/>
                <a:latin typeface="Times New Roman" panose="02020603050405020304" pitchFamily="18" charset="0"/>
                <a:ea typeface="宋体" panose="02010600030101010101" pitchFamily="2" charset="-122"/>
              </a:rPr>
              <a:t>9(5): 572-593.)</a:t>
            </a:r>
            <a:endParaRPr lang="zh-CN" altLang="zh-CN" sz="1100" kern="100" dirty="0">
              <a:effectLst/>
              <a:latin typeface="Times New Roman" panose="02020603050405020304" pitchFamily="18" charset="0"/>
              <a:ea typeface="宋体" panose="02010600030101010101" pitchFamily="2" charset="-122"/>
            </a:endParaRPr>
          </a:p>
        </p:txBody>
      </p:sp>
      <p:cxnSp>
        <p:nvCxnSpPr>
          <p:cNvPr id="12" name="直接连接符 11">
            <a:extLst>
              <a:ext uri="{FF2B5EF4-FFF2-40B4-BE49-F238E27FC236}">
                <a16:creationId xmlns:a16="http://schemas.microsoft.com/office/drawing/2014/main" id="{B9EAE88D-46EF-0D6B-A7F9-083658FF3507}"/>
              </a:ext>
            </a:extLst>
          </p:cNvPr>
          <p:cNvCxnSpPr>
            <a:cxnSpLocks/>
          </p:cNvCxnSpPr>
          <p:nvPr/>
        </p:nvCxnSpPr>
        <p:spPr>
          <a:xfrm flipH="1">
            <a:off x="3213100" y="2260600"/>
            <a:ext cx="184150" cy="38100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F6BA81EE-E468-E2CE-C4F5-16DF2088EE4A}"/>
              </a:ext>
            </a:extLst>
          </p:cNvPr>
          <p:cNvCxnSpPr>
            <a:cxnSpLocks/>
          </p:cNvCxnSpPr>
          <p:nvPr/>
        </p:nvCxnSpPr>
        <p:spPr>
          <a:xfrm flipH="1">
            <a:off x="5264150" y="1809750"/>
            <a:ext cx="184150" cy="38100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 name="直接连接符 13">
            <a:extLst>
              <a:ext uri="{FF2B5EF4-FFF2-40B4-BE49-F238E27FC236}">
                <a16:creationId xmlns:a16="http://schemas.microsoft.com/office/drawing/2014/main" id="{D4175FFC-0268-8701-7946-7BB2E19FE8EA}"/>
              </a:ext>
            </a:extLst>
          </p:cNvPr>
          <p:cNvCxnSpPr>
            <a:cxnSpLocks/>
          </p:cNvCxnSpPr>
          <p:nvPr/>
        </p:nvCxnSpPr>
        <p:spPr>
          <a:xfrm flipH="1">
            <a:off x="850900" y="3201522"/>
            <a:ext cx="184150" cy="38100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6" name="直接连接符 15">
            <a:extLst>
              <a:ext uri="{FF2B5EF4-FFF2-40B4-BE49-F238E27FC236}">
                <a16:creationId xmlns:a16="http://schemas.microsoft.com/office/drawing/2014/main" id="{BDEBC90E-C3D6-2E56-9377-812A4A0B2572}"/>
              </a:ext>
            </a:extLst>
          </p:cNvPr>
          <p:cNvCxnSpPr/>
          <p:nvPr/>
        </p:nvCxnSpPr>
        <p:spPr>
          <a:xfrm>
            <a:off x="7099300" y="1581150"/>
            <a:ext cx="94615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25AFFC66-BFFB-2B04-B1CC-F279E18211C2}"/>
              </a:ext>
            </a:extLst>
          </p:cNvPr>
          <p:cNvCxnSpPr>
            <a:cxnSpLocks/>
          </p:cNvCxnSpPr>
          <p:nvPr/>
        </p:nvCxnSpPr>
        <p:spPr>
          <a:xfrm>
            <a:off x="5356225" y="2095500"/>
            <a:ext cx="263842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2781C7C7-4A52-6D8C-1105-242824721306}"/>
              </a:ext>
            </a:extLst>
          </p:cNvPr>
          <p:cNvCxnSpPr/>
          <p:nvPr/>
        </p:nvCxnSpPr>
        <p:spPr>
          <a:xfrm>
            <a:off x="88900" y="2332698"/>
            <a:ext cx="94615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3EDF2DB1-6FB8-FD66-EF1A-E203F9268281}"/>
              </a:ext>
            </a:extLst>
          </p:cNvPr>
          <p:cNvCxnSpPr>
            <a:cxnSpLocks/>
          </p:cNvCxnSpPr>
          <p:nvPr/>
        </p:nvCxnSpPr>
        <p:spPr>
          <a:xfrm>
            <a:off x="3305175" y="2590800"/>
            <a:ext cx="195897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59E286C0-71AA-7B0F-8A7F-9A8723F4AEBE}"/>
              </a:ext>
            </a:extLst>
          </p:cNvPr>
          <p:cNvCxnSpPr>
            <a:cxnSpLocks/>
          </p:cNvCxnSpPr>
          <p:nvPr/>
        </p:nvCxnSpPr>
        <p:spPr>
          <a:xfrm>
            <a:off x="2644775" y="3092450"/>
            <a:ext cx="195897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A43C7384-A0EF-C185-349D-31795E041172}"/>
              </a:ext>
            </a:extLst>
          </p:cNvPr>
          <p:cNvCxnSpPr>
            <a:cxnSpLocks/>
          </p:cNvCxnSpPr>
          <p:nvPr/>
        </p:nvCxnSpPr>
        <p:spPr>
          <a:xfrm>
            <a:off x="987425" y="3582522"/>
            <a:ext cx="450532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C98D71CB-DD6F-B9C9-537A-54ADBEE14B12}"/>
              </a:ext>
            </a:extLst>
          </p:cNvPr>
          <p:cNvCxnSpPr>
            <a:cxnSpLocks/>
          </p:cNvCxnSpPr>
          <p:nvPr/>
        </p:nvCxnSpPr>
        <p:spPr>
          <a:xfrm>
            <a:off x="2854325" y="1333500"/>
            <a:ext cx="263842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7" name="标注: 线形(带边框和强调线) 26">
            <a:extLst>
              <a:ext uri="{FF2B5EF4-FFF2-40B4-BE49-F238E27FC236}">
                <a16:creationId xmlns:a16="http://schemas.microsoft.com/office/drawing/2014/main" id="{8C84490A-2953-BB4D-C62B-0C855E37AB4E}"/>
              </a:ext>
            </a:extLst>
          </p:cNvPr>
          <p:cNvSpPr/>
          <p:nvPr/>
        </p:nvSpPr>
        <p:spPr>
          <a:xfrm>
            <a:off x="4330700" y="199350"/>
            <a:ext cx="1025525" cy="372152"/>
          </a:xfrm>
          <a:prstGeom prst="accentBorderCallout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latin typeface="Times New Roman" panose="02020603050405020304" pitchFamily="18" charset="0"/>
                <a:cs typeface="Times New Roman" panose="02020603050405020304" pitchFamily="18" charset="0"/>
              </a:rPr>
              <a:t>I </a:t>
            </a:r>
            <a:r>
              <a:rPr lang="zh-CN" altLang="en-US" dirty="0">
                <a:solidFill>
                  <a:schemeClr val="tx1"/>
                </a:solidFill>
                <a:latin typeface="宋体" panose="02010600030101010101" pitchFamily="2" charset="-122"/>
                <a:ea typeface="宋体" panose="02010600030101010101" pitchFamily="2" charset="-122"/>
              </a:rPr>
              <a:t>语步</a:t>
            </a:r>
          </a:p>
        </p:txBody>
      </p:sp>
      <p:sp>
        <p:nvSpPr>
          <p:cNvPr id="28" name="标注: 线形(带边框和强调线) 27">
            <a:extLst>
              <a:ext uri="{FF2B5EF4-FFF2-40B4-BE49-F238E27FC236}">
                <a16:creationId xmlns:a16="http://schemas.microsoft.com/office/drawing/2014/main" id="{D36F3F3F-2660-F17B-BB61-BC662B11FCB7}"/>
              </a:ext>
            </a:extLst>
          </p:cNvPr>
          <p:cNvSpPr/>
          <p:nvPr/>
        </p:nvSpPr>
        <p:spPr>
          <a:xfrm>
            <a:off x="5694363" y="4093819"/>
            <a:ext cx="909638" cy="372152"/>
          </a:xfrm>
          <a:prstGeom prst="accentBorderCallout1">
            <a:avLst>
              <a:gd name="adj1" fmla="val 18750"/>
              <a:gd name="adj2" fmla="val -8333"/>
              <a:gd name="adj3" fmla="val 3297"/>
              <a:gd name="adj4" fmla="val -3693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latin typeface="Times New Roman" panose="02020603050405020304" pitchFamily="18" charset="0"/>
                <a:cs typeface="Times New Roman" panose="02020603050405020304" pitchFamily="18" charset="0"/>
              </a:rPr>
              <a:t>D </a:t>
            </a:r>
            <a:r>
              <a:rPr lang="zh-CN" altLang="en-US" dirty="0">
                <a:solidFill>
                  <a:schemeClr val="tx1"/>
                </a:solidFill>
                <a:latin typeface="宋体" panose="02010600030101010101" pitchFamily="2" charset="-122"/>
                <a:ea typeface="宋体" panose="02010600030101010101" pitchFamily="2" charset="-122"/>
              </a:rPr>
              <a:t>语步</a:t>
            </a:r>
          </a:p>
        </p:txBody>
      </p:sp>
      <p:sp>
        <p:nvSpPr>
          <p:cNvPr id="29" name="标注: 线形(带边框和强调线) 28">
            <a:extLst>
              <a:ext uri="{FF2B5EF4-FFF2-40B4-BE49-F238E27FC236}">
                <a16:creationId xmlns:a16="http://schemas.microsoft.com/office/drawing/2014/main" id="{84B96B74-D855-2BA5-15C2-BA9B1B9F9EDB}"/>
              </a:ext>
            </a:extLst>
          </p:cNvPr>
          <p:cNvSpPr/>
          <p:nvPr/>
        </p:nvSpPr>
        <p:spPr>
          <a:xfrm>
            <a:off x="8081958" y="3092450"/>
            <a:ext cx="877100" cy="372152"/>
          </a:xfrm>
          <a:prstGeom prst="accentBorderCallout1">
            <a:avLst>
              <a:gd name="adj1" fmla="val 18750"/>
              <a:gd name="adj2" fmla="val -8333"/>
              <a:gd name="adj3" fmla="val -10353"/>
              <a:gd name="adj4" fmla="val -3978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latin typeface="Times New Roman" panose="02020603050405020304" pitchFamily="18" charset="0"/>
                <a:cs typeface="Times New Roman" panose="02020603050405020304" pitchFamily="18" charset="0"/>
              </a:rPr>
              <a:t>R </a:t>
            </a:r>
            <a:r>
              <a:rPr lang="zh-CN" altLang="en-US" dirty="0">
                <a:solidFill>
                  <a:schemeClr val="tx1"/>
                </a:solidFill>
                <a:latin typeface="宋体" panose="02010600030101010101" pitchFamily="2" charset="-122"/>
                <a:ea typeface="宋体" panose="02010600030101010101" pitchFamily="2" charset="-122"/>
              </a:rPr>
              <a:t>语步</a:t>
            </a:r>
          </a:p>
        </p:txBody>
      </p:sp>
      <p:sp>
        <p:nvSpPr>
          <p:cNvPr id="30" name="标注: 线形(带边框和强调线) 29">
            <a:extLst>
              <a:ext uri="{FF2B5EF4-FFF2-40B4-BE49-F238E27FC236}">
                <a16:creationId xmlns:a16="http://schemas.microsoft.com/office/drawing/2014/main" id="{CAB43D61-9E09-F7E2-7FE6-A816D78FBD3B}"/>
              </a:ext>
            </a:extLst>
          </p:cNvPr>
          <p:cNvSpPr/>
          <p:nvPr/>
        </p:nvSpPr>
        <p:spPr>
          <a:xfrm>
            <a:off x="8045450" y="1528063"/>
            <a:ext cx="946150" cy="372152"/>
          </a:xfrm>
          <a:prstGeom prst="accentBorderCallout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latin typeface="Times New Roman" panose="02020603050405020304" pitchFamily="18" charset="0"/>
                <a:cs typeface="Times New Roman" panose="02020603050405020304" pitchFamily="18" charset="0"/>
              </a:rPr>
              <a:t>M </a:t>
            </a:r>
            <a:r>
              <a:rPr lang="zh-CN" altLang="en-US" dirty="0">
                <a:solidFill>
                  <a:schemeClr val="tx1"/>
                </a:solidFill>
                <a:latin typeface="宋体" panose="02010600030101010101" pitchFamily="2" charset="-122"/>
                <a:ea typeface="宋体" panose="02010600030101010101" pitchFamily="2" charset="-122"/>
              </a:rPr>
              <a:t>语步</a:t>
            </a:r>
          </a:p>
        </p:txBody>
      </p:sp>
      <p:sp>
        <p:nvSpPr>
          <p:cNvPr id="19" name="矩形 18">
            <a:extLst>
              <a:ext uri="{FF2B5EF4-FFF2-40B4-BE49-F238E27FC236}">
                <a16:creationId xmlns:a16="http://schemas.microsoft.com/office/drawing/2014/main" id="{977C5203-9E90-74DE-D13A-8B57A5B05184}"/>
              </a:ext>
            </a:extLst>
          </p:cNvPr>
          <p:cNvSpPr/>
          <p:nvPr/>
        </p:nvSpPr>
        <p:spPr>
          <a:xfrm>
            <a:off x="0" y="2095499"/>
            <a:ext cx="896938" cy="2371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03024DA1-BC18-65A0-611C-ADF4CDD0B27F}"/>
              </a:ext>
            </a:extLst>
          </p:cNvPr>
          <p:cNvSpPr/>
          <p:nvPr/>
        </p:nvSpPr>
        <p:spPr>
          <a:xfrm>
            <a:off x="7498685" y="1843517"/>
            <a:ext cx="603915" cy="2205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C9FEA472-6FA8-6312-B818-65F40775DE2E}"/>
              </a:ext>
            </a:extLst>
          </p:cNvPr>
          <p:cNvSpPr/>
          <p:nvPr/>
        </p:nvSpPr>
        <p:spPr>
          <a:xfrm>
            <a:off x="7042150" y="1333500"/>
            <a:ext cx="1039808" cy="2476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D10A99CD-88C8-17D6-196E-EE276581888B}"/>
              </a:ext>
            </a:extLst>
          </p:cNvPr>
          <p:cNvSpPr/>
          <p:nvPr/>
        </p:nvSpPr>
        <p:spPr>
          <a:xfrm>
            <a:off x="2640139" y="591639"/>
            <a:ext cx="1366711" cy="2402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75D9FE8E-4705-0085-060D-95001ADBD6BD}"/>
              </a:ext>
            </a:extLst>
          </p:cNvPr>
          <p:cNvSpPr/>
          <p:nvPr/>
        </p:nvSpPr>
        <p:spPr>
          <a:xfrm>
            <a:off x="3092449" y="1081516"/>
            <a:ext cx="2457451" cy="2334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A381EAB6-46C6-3D2B-3F64-1DC612985791}"/>
              </a:ext>
            </a:extLst>
          </p:cNvPr>
          <p:cNvSpPr/>
          <p:nvPr/>
        </p:nvSpPr>
        <p:spPr>
          <a:xfrm>
            <a:off x="5819774" y="2578098"/>
            <a:ext cx="2225676" cy="2540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4E546C38-47A3-413C-4CEC-4D335400542E}"/>
              </a:ext>
            </a:extLst>
          </p:cNvPr>
          <p:cNvSpPr/>
          <p:nvPr/>
        </p:nvSpPr>
        <p:spPr>
          <a:xfrm>
            <a:off x="1682749" y="2590799"/>
            <a:ext cx="1958975" cy="2402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E4BB968B-3ABD-8A13-EA0D-2DB8E9533840}"/>
              </a:ext>
            </a:extLst>
          </p:cNvPr>
          <p:cNvSpPr/>
          <p:nvPr/>
        </p:nvSpPr>
        <p:spPr>
          <a:xfrm>
            <a:off x="3323493" y="2328713"/>
            <a:ext cx="2032731" cy="2430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1CD625CB-498A-80A4-24E5-8CE004E5D0D0}"/>
              </a:ext>
            </a:extLst>
          </p:cNvPr>
          <p:cNvSpPr/>
          <p:nvPr/>
        </p:nvSpPr>
        <p:spPr>
          <a:xfrm>
            <a:off x="942974" y="3321076"/>
            <a:ext cx="4549775" cy="2540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3A88B27D-87D3-C429-E2BC-B96A23544EB9}"/>
              </a:ext>
            </a:extLst>
          </p:cNvPr>
          <p:cNvSpPr/>
          <p:nvPr/>
        </p:nvSpPr>
        <p:spPr>
          <a:xfrm>
            <a:off x="2581273" y="2832659"/>
            <a:ext cx="2066927" cy="2540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72795418"/>
      </p:ext>
    </p:extLst>
  </p:cSld>
  <p:clrMapOvr>
    <a:masterClrMapping/>
  </p:clrMapOvr>
  <mc:AlternateContent xmlns:mc="http://schemas.openxmlformats.org/markup-compatibility/2006" xmlns:p14="http://schemas.microsoft.com/office/powerpoint/2010/main">
    <mc:Choice Requires="p14">
      <p:transition spd="slow" p14:dur="1500" advClick="0" advTm="1568">
        <p:random/>
      </p:transition>
    </mc:Choice>
    <mc:Fallback xmlns="">
      <p:transition spd="slow" advClick="0" advTm="1568">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6">
            <a:extLst>
              <a:ext uri="{FF2B5EF4-FFF2-40B4-BE49-F238E27FC236}">
                <a16:creationId xmlns:a16="http://schemas.microsoft.com/office/drawing/2014/main" id="{5728D61F-E960-4825-89F2-0DFEB152CDEB}"/>
              </a:ext>
            </a:extLst>
          </p:cNvPr>
          <p:cNvSpPr>
            <a:spLocks noChangeArrowheads="1"/>
          </p:cNvSpPr>
          <p:nvPr/>
        </p:nvSpPr>
        <p:spPr bwMode="auto">
          <a:xfrm>
            <a:off x="19491" y="-2333"/>
            <a:ext cx="2415150" cy="5042646"/>
          </a:xfrm>
          <a:prstGeom prst="rect">
            <a:avLst/>
          </a:prstGeom>
          <a:solidFill>
            <a:srgbClr val="558335">
              <a:alpha val="85000"/>
            </a:srgbClr>
          </a:solidFill>
          <a:ln>
            <a:noFill/>
          </a:ln>
        </p:spPr>
        <p:txBody>
          <a:bodyPr anchor="ctr"/>
          <a:lstStyle/>
          <a:p>
            <a:pPr algn="ctr"/>
            <a:endParaRPr lang="zh-CN" altLang="zh-CN">
              <a:solidFill>
                <a:srgbClr val="FFFFFF"/>
              </a:solidFill>
              <a:latin typeface="Arial"/>
              <a:ea typeface="微软雅黑"/>
              <a:sym typeface="Arial"/>
            </a:endParaRPr>
          </a:p>
        </p:txBody>
      </p:sp>
      <p:sp>
        <p:nvSpPr>
          <p:cNvPr id="3" name="椭圆 7">
            <a:extLst>
              <a:ext uri="{FF2B5EF4-FFF2-40B4-BE49-F238E27FC236}">
                <a16:creationId xmlns:a16="http://schemas.microsoft.com/office/drawing/2014/main" id="{2E496814-D667-4FA3-868F-1DE69A18EED5}"/>
              </a:ext>
            </a:extLst>
          </p:cNvPr>
          <p:cNvSpPr>
            <a:spLocks noChangeArrowheads="1"/>
          </p:cNvSpPr>
          <p:nvPr/>
        </p:nvSpPr>
        <p:spPr bwMode="auto">
          <a:xfrm>
            <a:off x="1229400" y="508698"/>
            <a:ext cx="2455985" cy="2455986"/>
          </a:xfrm>
          <a:prstGeom prst="ellipse">
            <a:avLst/>
          </a:prstGeom>
          <a:solidFill>
            <a:srgbClr val="000000"/>
          </a:solidFill>
          <a:ln w="12700" cap="flat" cmpd="sng">
            <a:solidFill>
              <a:srgbClr val="000000"/>
            </a:solidFill>
            <a:bevel/>
            <a:headEnd/>
            <a:tailEnd/>
          </a:ln>
        </p:spPr>
        <p:txBody>
          <a:bodyPr anchor="ctr"/>
          <a:lstStyle/>
          <a:p>
            <a:pPr algn="ctr"/>
            <a:endParaRPr lang="zh-CN" altLang="zh-CN">
              <a:solidFill>
                <a:srgbClr val="FFFFFF"/>
              </a:solidFill>
              <a:latin typeface="Arial"/>
              <a:ea typeface="微软雅黑"/>
              <a:sym typeface="Arial"/>
            </a:endParaRPr>
          </a:p>
        </p:txBody>
      </p:sp>
      <p:sp>
        <p:nvSpPr>
          <p:cNvPr id="4" name="椭圆 8">
            <a:extLst>
              <a:ext uri="{FF2B5EF4-FFF2-40B4-BE49-F238E27FC236}">
                <a16:creationId xmlns:a16="http://schemas.microsoft.com/office/drawing/2014/main" id="{520153E9-4D85-48CE-8DCD-1CBC79877371}"/>
              </a:ext>
            </a:extLst>
          </p:cNvPr>
          <p:cNvSpPr>
            <a:spLocks noChangeArrowheads="1"/>
          </p:cNvSpPr>
          <p:nvPr/>
        </p:nvSpPr>
        <p:spPr bwMode="auto">
          <a:xfrm>
            <a:off x="1816270" y="3262202"/>
            <a:ext cx="1221576" cy="1220409"/>
          </a:xfrm>
          <a:prstGeom prst="ellipse">
            <a:avLst/>
          </a:prstGeom>
          <a:solidFill>
            <a:srgbClr val="000000"/>
          </a:solidFill>
          <a:ln w="12700" cap="flat" cmpd="sng">
            <a:solidFill>
              <a:srgbClr val="000000"/>
            </a:solidFill>
            <a:bevel/>
            <a:headEnd/>
            <a:tailEnd/>
          </a:ln>
        </p:spPr>
        <p:txBody>
          <a:bodyPr anchor="ctr"/>
          <a:lstStyle/>
          <a:p>
            <a:pPr algn="ctr"/>
            <a:endParaRPr lang="zh-CN" altLang="zh-CN">
              <a:solidFill>
                <a:srgbClr val="FFFFFF"/>
              </a:solidFill>
              <a:latin typeface="Arial"/>
              <a:ea typeface="微软雅黑"/>
              <a:sym typeface="Arial"/>
            </a:endParaRPr>
          </a:p>
        </p:txBody>
      </p:sp>
      <p:sp>
        <p:nvSpPr>
          <p:cNvPr id="5" name="椭圆 9">
            <a:extLst>
              <a:ext uri="{FF2B5EF4-FFF2-40B4-BE49-F238E27FC236}">
                <a16:creationId xmlns:a16="http://schemas.microsoft.com/office/drawing/2014/main" id="{296678AC-79DF-47B1-852E-272E2E242D28}"/>
              </a:ext>
            </a:extLst>
          </p:cNvPr>
          <p:cNvSpPr>
            <a:spLocks noChangeAspect="1" noChangeArrowheads="1"/>
          </p:cNvSpPr>
          <p:nvPr/>
        </p:nvSpPr>
        <p:spPr bwMode="auto">
          <a:xfrm>
            <a:off x="1278402" y="558320"/>
            <a:ext cx="2357979" cy="2356742"/>
          </a:xfrm>
          <a:prstGeom prst="ellipse">
            <a:avLst/>
          </a:prstGeom>
          <a:blipFill>
            <a:blip r:embed="rId3">
              <a:extLst>
                <a:ext uri="{28A0092B-C50C-407E-A947-70E740481C1C}">
                  <a14:useLocalDpi xmlns:a14="http://schemas.microsoft.com/office/drawing/2010/main" val="0"/>
                </a:ext>
              </a:extLst>
            </a:blip>
            <a:stretch>
              <a:fillRect/>
            </a:stretch>
          </a:blip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Arial"/>
              <a:ea typeface="微软雅黑"/>
              <a:sym typeface="Arial"/>
            </a:endParaRPr>
          </a:p>
        </p:txBody>
      </p:sp>
      <p:sp>
        <p:nvSpPr>
          <p:cNvPr id="6" name="椭圆 10">
            <a:extLst>
              <a:ext uri="{FF2B5EF4-FFF2-40B4-BE49-F238E27FC236}">
                <a16:creationId xmlns:a16="http://schemas.microsoft.com/office/drawing/2014/main" id="{A080D64C-9F31-47D6-BA7F-0607C0BB3206}"/>
              </a:ext>
            </a:extLst>
          </p:cNvPr>
          <p:cNvSpPr>
            <a:spLocks noChangeArrowheads="1"/>
          </p:cNvSpPr>
          <p:nvPr/>
        </p:nvSpPr>
        <p:spPr bwMode="auto">
          <a:xfrm>
            <a:off x="1911942" y="3356708"/>
            <a:ext cx="1030231" cy="1030230"/>
          </a:xfrm>
          <a:prstGeom prst="ellipse">
            <a:avLst/>
          </a:prstGeom>
          <a:blipFill>
            <a:blip r:embed="rId4">
              <a:extLst>
                <a:ext uri="{28A0092B-C50C-407E-A947-70E740481C1C}">
                  <a14:useLocalDpi xmlns:a14="http://schemas.microsoft.com/office/drawing/2010/main" val="0"/>
                </a:ext>
              </a:extLst>
            </a:blip>
            <a:stretch>
              <a:fillRect/>
            </a:stretch>
          </a:blip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Arial"/>
              <a:ea typeface="微软雅黑"/>
              <a:sym typeface="Arial"/>
            </a:endParaRPr>
          </a:p>
        </p:txBody>
      </p:sp>
      <p:pic>
        <p:nvPicPr>
          <p:cNvPr id="14" name="图片 13">
            <a:extLst>
              <a:ext uri="{FF2B5EF4-FFF2-40B4-BE49-F238E27FC236}">
                <a16:creationId xmlns:a16="http://schemas.microsoft.com/office/drawing/2014/main" id="{067FBF24-0317-48FB-ADE4-ECD3A1432C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45611" y="108507"/>
            <a:ext cx="543601" cy="543601"/>
          </a:xfrm>
          <a:prstGeom prst="rect">
            <a:avLst/>
          </a:prstGeom>
        </p:spPr>
      </p:pic>
      <p:sp>
        <p:nvSpPr>
          <p:cNvPr id="7" name="文本框 6">
            <a:extLst>
              <a:ext uri="{FF2B5EF4-FFF2-40B4-BE49-F238E27FC236}">
                <a16:creationId xmlns:a16="http://schemas.microsoft.com/office/drawing/2014/main" id="{BEECD2FA-988F-13C8-B96F-192E01F0753F}"/>
              </a:ext>
            </a:extLst>
          </p:cNvPr>
          <p:cNvSpPr txBox="1"/>
          <p:nvPr/>
        </p:nvSpPr>
        <p:spPr>
          <a:xfrm>
            <a:off x="3799451" y="879748"/>
            <a:ext cx="3181350"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Text content </a:t>
            </a:r>
            <a:r>
              <a:rPr lang="zh-CN" altLang="en-US" sz="2000" dirty="0">
                <a:latin typeface="宋体" panose="02010600030101010101" pitchFamily="2" charset="-122"/>
                <a:ea typeface="宋体" panose="02010600030101010101" pitchFamily="2" charset="-122"/>
              </a:rPr>
              <a:t>评阅维度</a:t>
            </a:r>
          </a:p>
        </p:txBody>
      </p:sp>
      <p:sp>
        <p:nvSpPr>
          <p:cNvPr id="8" name="文本框 7">
            <a:extLst>
              <a:ext uri="{FF2B5EF4-FFF2-40B4-BE49-F238E27FC236}">
                <a16:creationId xmlns:a16="http://schemas.microsoft.com/office/drawing/2014/main" id="{F68EAC74-113F-439B-30C7-654C820CB6EF}"/>
              </a:ext>
            </a:extLst>
          </p:cNvPr>
          <p:cNvSpPr txBox="1"/>
          <p:nvPr/>
        </p:nvSpPr>
        <p:spPr>
          <a:xfrm>
            <a:off x="3849572" y="1736691"/>
            <a:ext cx="4331851" cy="15119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结构是否完整？</a:t>
            </a:r>
            <a:r>
              <a:rPr lang="en-US" altLang="zh-CN" sz="1600" dirty="0">
                <a:latin typeface="宋体" panose="02010600030101010101" pitchFamily="2" charset="-122"/>
                <a:ea typeface="宋体" panose="02010600030101010101" pitchFamily="2" charset="-122"/>
              </a:rPr>
              <a:t>== </a:t>
            </a:r>
            <a:r>
              <a:rPr lang="zh-CN" altLang="en-US" sz="1600" dirty="0">
                <a:latin typeface="宋体" panose="02010600030101010101" pitchFamily="2" charset="-122"/>
                <a:ea typeface="宋体" panose="02010600030101010101" pitchFamily="2" charset="-122"/>
              </a:rPr>
              <a:t>是否简明概述研究</a:t>
            </a:r>
            <a:endParaRPr lang="en-US" altLang="zh-CN" sz="1600" dirty="0">
              <a:latin typeface="宋体" panose="02010600030101010101" pitchFamily="2" charset="-122"/>
              <a:ea typeface="宋体" panose="02010600030101010101" pitchFamily="2" charset="-122"/>
            </a:endParaRPr>
          </a:p>
          <a:p>
            <a:pPr marL="285750" indent="-285750">
              <a:lnSpc>
                <a:spcPct val="150000"/>
              </a:lnSpc>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时态是否正确？</a:t>
            </a:r>
            <a:r>
              <a:rPr lang="en-US" altLang="zh-CN" sz="1600" dirty="0">
                <a:latin typeface="宋体" panose="02010600030101010101" pitchFamily="2" charset="-122"/>
                <a:ea typeface="宋体" panose="02010600030101010101" pitchFamily="2" charset="-122"/>
              </a:rPr>
              <a:t>== </a:t>
            </a:r>
            <a:r>
              <a:rPr lang="zh-CN" altLang="en-US" sz="1600" dirty="0">
                <a:latin typeface="宋体" panose="02010600030101010101" pitchFamily="2" charset="-122"/>
                <a:ea typeface="宋体" panose="02010600030101010101" pitchFamily="2" charset="-122"/>
              </a:rPr>
              <a:t>多余的时态（将来时）？时态是否一致？</a:t>
            </a:r>
            <a:endParaRPr lang="en-US" altLang="zh-CN" sz="1600" dirty="0">
              <a:latin typeface="宋体" panose="02010600030101010101" pitchFamily="2" charset="-122"/>
              <a:ea typeface="宋体" panose="02010600030101010101" pitchFamily="2" charset="-122"/>
            </a:endParaRPr>
          </a:p>
          <a:p>
            <a:pPr marL="285750" indent="-285750">
              <a:lnSpc>
                <a:spcPct val="150000"/>
              </a:lnSpc>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典型句型的运用？</a:t>
            </a:r>
            <a:endParaRPr lang="en-US" altLang="zh-CN" sz="1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424982599"/>
      </p:ext>
    </p:extLst>
  </p:cSld>
  <p:clrMapOvr>
    <a:masterClrMapping/>
  </p:clrMapOvr>
  <mc:AlternateContent xmlns:mc="http://schemas.openxmlformats.org/markup-compatibility/2006" xmlns:p14="http://schemas.microsoft.com/office/powerpoint/2010/main">
    <mc:Choice Requires="p14">
      <p:transition spd="slow" p14:dur="1500" advClick="0" advTm="1568">
        <p:random/>
      </p:transition>
    </mc:Choice>
    <mc:Fallback xmlns="">
      <p:transition spd="slow" advClick="0" advTm="1568">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193E86C6-7076-9535-4477-D38E3F0F1C3F}"/>
              </a:ext>
            </a:extLst>
          </p:cNvPr>
          <p:cNvGraphicFramePr>
            <a:graphicFrameLocks noGrp="1"/>
          </p:cNvGraphicFramePr>
          <p:nvPr>
            <p:extLst>
              <p:ext uri="{D42A27DB-BD31-4B8C-83A1-F6EECF244321}">
                <p14:modId xmlns:p14="http://schemas.microsoft.com/office/powerpoint/2010/main" val="1639081020"/>
              </p:ext>
            </p:extLst>
          </p:nvPr>
        </p:nvGraphicFramePr>
        <p:xfrm>
          <a:off x="254794" y="803148"/>
          <a:ext cx="8336654" cy="3616964"/>
        </p:xfrm>
        <a:graphic>
          <a:graphicData uri="http://schemas.openxmlformats.org/drawingml/2006/table">
            <a:tbl>
              <a:tblPr firstRow="1" bandRow="1"/>
              <a:tblGrid>
                <a:gridCol w="1440364">
                  <a:extLst>
                    <a:ext uri="{9D8B030D-6E8A-4147-A177-3AD203B41FA5}">
                      <a16:colId xmlns:a16="http://schemas.microsoft.com/office/drawing/2014/main" val="974125531"/>
                    </a:ext>
                  </a:extLst>
                </a:gridCol>
                <a:gridCol w="6896290">
                  <a:extLst>
                    <a:ext uri="{9D8B030D-6E8A-4147-A177-3AD203B41FA5}">
                      <a16:colId xmlns:a16="http://schemas.microsoft.com/office/drawing/2014/main" val="2436257187"/>
                    </a:ext>
                  </a:extLst>
                </a:gridCol>
              </a:tblGrid>
              <a:tr h="344402">
                <a:tc>
                  <a:txBody>
                    <a:bodyPr/>
                    <a:lstStyle/>
                    <a:p>
                      <a:pPr algn="ctr"/>
                      <a:r>
                        <a:rPr lang="en-US" altLang="zh-CN" sz="1400" b="1" dirty="0">
                          <a:solidFill>
                            <a:schemeClr val="tx1"/>
                          </a:solidFill>
                          <a:latin typeface="Times New Roman" panose="02020603050405020304" pitchFamily="18" charset="0"/>
                          <a:cs typeface="Times New Roman" panose="02020603050405020304" pitchFamily="18" charset="0"/>
                        </a:rPr>
                        <a:t>Feedback types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72084" rtl="0" eaLnBrk="1" latinLnBrk="0" hangingPunct="1"/>
                      <a:r>
                        <a:rPr lang="en-US" altLang="zh-CN" sz="1400" b="1" kern="1200" dirty="0">
                          <a:solidFill>
                            <a:schemeClr val="tx1"/>
                          </a:solidFill>
                          <a:latin typeface="Times New Roman" panose="02020603050405020304" pitchFamily="18" charset="0"/>
                          <a:ea typeface="+mn-ea"/>
                          <a:cs typeface="Times New Roman" panose="02020603050405020304" pitchFamily="18" charset="0"/>
                        </a:rPr>
                        <a:t>Examples </a:t>
                      </a:r>
                      <a:endParaRPr lang="zh-CN"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7925326"/>
                  </a:ext>
                </a:extLst>
              </a:tr>
              <a:tr h="344402">
                <a:tc>
                  <a:txBody>
                    <a:bodyPr/>
                    <a:lstStyle>
                      <a:lvl1pPr marL="0" algn="l" defTabSz="672084" rtl="0" eaLnBrk="1" latinLnBrk="0" hangingPunct="1">
                        <a:defRPr sz="1323" b="1" kern="1200">
                          <a:solidFill>
                            <a:schemeClr val="lt1"/>
                          </a:solidFill>
                          <a:latin typeface="等线" panose="020F0502020204030204"/>
                        </a:defRPr>
                      </a:lvl1pPr>
                      <a:lvl2pPr marL="336042" algn="l" defTabSz="672084" rtl="0" eaLnBrk="1" latinLnBrk="0" hangingPunct="1">
                        <a:defRPr sz="1323" b="1" kern="1200">
                          <a:solidFill>
                            <a:schemeClr val="lt1"/>
                          </a:solidFill>
                          <a:latin typeface="等线" panose="020F0502020204030204"/>
                        </a:defRPr>
                      </a:lvl2pPr>
                      <a:lvl3pPr marL="672084" algn="l" defTabSz="672084" rtl="0" eaLnBrk="1" latinLnBrk="0" hangingPunct="1">
                        <a:defRPr sz="1323" b="1" kern="1200">
                          <a:solidFill>
                            <a:schemeClr val="lt1"/>
                          </a:solidFill>
                          <a:latin typeface="等线" panose="020F0502020204030204"/>
                        </a:defRPr>
                      </a:lvl3pPr>
                      <a:lvl4pPr marL="1008126" algn="l" defTabSz="672084" rtl="0" eaLnBrk="1" latinLnBrk="0" hangingPunct="1">
                        <a:defRPr sz="1323" b="1" kern="1200">
                          <a:solidFill>
                            <a:schemeClr val="lt1"/>
                          </a:solidFill>
                          <a:latin typeface="等线" panose="020F0502020204030204"/>
                        </a:defRPr>
                      </a:lvl4pPr>
                      <a:lvl5pPr marL="1344168" algn="l" defTabSz="672084" rtl="0" eaLnBrk="1" latinLnBrk="0" hangingPunct="1">
                        <a:defRPr sz="1323" b="1" kern="1200">
                          <a:solidFill>
                            <a:schemeClr val="lt1"/>
                          </a:solidFill>
                          <a:latin typeface="等线" panose="020F0502020204030204"/>
                        </a:defRPr>
                      </a:lvl5pPr>
                      <a:lvl6pPr marL="1680210" algn="l" defTabSz="672084" rtl="0" eaLnBrk="1" latinLnBrk="0" hangingPunct="1">
                        <a:defRPr sz="1323" b="1" kern="1200">
                          <a:solidFill>
                            <a:schemeClr val="lt1"/>
                          </a:solidFill>
                          <a:latin typeface="等线" panose="020F0502020204030204"/>
                        </a:defRPr>
                      </a:lvl6pPr>
                      <a:lvl7pPr marL="2016252" algn="l" defTabSz="672084" rtl="0" eaLnBrk="1" latinLnBrk="0" hangingPunct="1">
                        <a:defRPr sz="1323" b="1" kern="1200">
                          <a:solidFill>
                            <a:schemeClr val="lt1"/>
                          </a:solidFill>
                          <a:latin typeface="等线" panose="020F0502020204030204"/>
                        </a:defRPr>
                      </a:lvl7pPr>
                      <a:lvl8pPr marL="2352294" algn="l" defTabSz="672084" rtl="0" eaLnBrk="1" latinLnBrk="0" hangingPunct="1">
                        <a:defRPr sz="1323" b="1" kern="1200">
                          <a:solidFill>
                            <a:schemeClr val="lt1"/>
                          </a:solidFill>
                          <a:latin typeface="等线" panose="020F0502020204030204"/>
                        </a:defRPr>
                      </a:lvl8pPr>
                      <a:lvl9pPr marL="2688336" algn="l" defTabSz="672084" rtl="0" eaLnBrk="1" latinLnBrk="0" hangingPunct="1">
                        <a:defRPr sz="1323" b="1" kern="1200">
                          <a:solidFill>
                            <a:schemeClr val="lt1"/>
                          </a:solidFill>
                          <a:latin typeface="等线" panose="020F0502020204030204"/>
                        </a:defRPr>
                      </a:lvl9pPr>
                    </a:lstStyle>
                    <a:p>
                      <a:pPr algn="ctr"/>
                      <a:r>
                        <a:rPr lang="en-US" altLang="zh-CN" sz="1400" b="1" dirty="0">
                          <a:solidFill>
                            <a:schemeClr val="tx1"/>
                          </a:solidFill>
                          <a:latin typeface="Times New Roman" panose="02020603050405020304" pitchFamily="18" charset="0"/>
                          <a:cs typeface="Times New Roman" panose="02020603050405020304" pitchFamily="18" charset="0"/>
                        </a:rPr>
                        <a:t>Supporting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72084" rtl="0" eaLnBrk="1" latinLnBrk="0" hangingPunct="1">
                        <a:defRPr sz="1323" b="1" kern="1200">
                          <a:solidFill>
                            <a:schemeClr val="lt1"/>
                          </a:solidFill>
                          <a:latin typeface="等线" panose="020F0502020204030204"/>
                        </a:defRPr>
                      </a:lvl1pPr>
                      <a:lvl2pPr marL="336042" algn="l" defTabSz="672084" rtl="0" eaLnBrk="1" latinLnBrk="0" hangingPunct="1">
                        <a:defRPr sz="1323" b="1" kern="1200">
                          <a:solidFill>
                            <a:schemeClr val="lt1"/>
                          </a:solidFill>
                          <a:latin typeface="等线" panose="020F0502020204030204"/>
                        </a:defRPr>
                      </a:lvl2pPr>
                      <a:lvl3pPr marL="672084" algn="l" defTabSz="672084" rtl="0" eaLnBrk="1" latinLnBrk="0" hangingPunct="1">
                        <a:defRPr sz="1323" b="1" kern="1200">
                          <a:solidFill>
                            <a:schemeClr val="lt1"/>
                          </a:solidFill>
                          <a:latin typeface="等线" panose="020F0502020204030204"/>
                        </a:defRPr>
                      </a:lvl3pPr>
                      <a:lvl4pPr marL="1008126" algn="l" defTabSz="672084" rtl="0" eaLnBrk="1" latinLnBrk="0" hangingPunct="1">
                        <a:defRPr sz="1323" b="1" kern="1200">
                          <a:solidFill>
                            <a:schemeClr val="lt1"/>
                          </a:solidFill>
                          <a:latin typeface="等线" panose="020F0502020204030204"/>
                        </a:defRPr>
                      </a:lvl4pPr>
                      <a:lvl5pPr marL="1344168" algn="l" defTabSz="672084" rtl="0" eaLnBrk="1" latinLnBrk="0" hangingPunct="1">
                        <a:defRPr sz="1323" b="1" kern="1200">
                          <a:solidFill>
                            <a:schemeClr val="lt1"/>
                          </a:solidFill>
                          <a:latin typeface="等线" panose="020F0502020204030204"/>
                        </a:defRPr>
                      </a:lvl5pPr>
                      <a:lvl6pPr marL="1680210" algn="l" defTabSz="672084" rtl="0" eaLnBrk="1" latinLnBrk="0" hangingPunct="1">
                        <a:defRPr sz="1323" b="1" kern="1200">
                          <a:solidFill>
                            <a:schemeClr val="lt1"/>
                          </a:solidFill>
                          <a:latin typeface="等线" panose="020F0502020204030204"/>
                        </a:defRPr>
                      </a:lvl6pPr>
                      <a:lvl7pPr marL="2016252" algn="l" defTabSz="672084" rtl="0" eaLnBrk="1" latinLnBrk="0" hangingPunct="1">
                        <a:defRPr sz="1323" b="1" kern="1200">
                          <a:solidFill>
                            <a:schemeClr val="lt1"/>
                          </a:solidFill>
                          <a:latin typeface="等线" panose="020F0502020204030204"/>
                        </a:defRPr>
                      </a:lvl7pPr>
                      <a:lvl8pPr marL="2352294" algn="l" defTabSz="672084" rtl="0" eaLnBrk="1" latinLnBrk="0" hangingPunct="1">
                        <a:defRPr sz="1323" b="1" kern="1200">
                          <a:solidFill>
                            <a:schemeClr val="lt1"/>
                          </a:solidFill>
                          <a:latin typeface="等线" panose="020F0502020204030204"/>
                        </a:defRPr>
                      </a:lvl8pPr>
                      <a:lvl9pPr marL="2688336" algn="l" defTabSz="672084" rtl="0" eaLnBrk="1" latinLnBrk="0" hangingPunct="1">
                        <a:defRPr sz="1323" b="1" kern="1200">
                          <a:solidFill>
                            <a:schemeClr val="lt1"/>
                          </a:solidFill>
                          <a:latin typeface="等线" panose="020F0502020204030204"/>
                        </a:defRPr>
                      </a:lvl9pPr>
                    </a:lstStyle>
                    <a:p>
                      <a:pPr algn="l"/>
                      <a:r>
                        <a:rPr lang="en-US" altLang="zh-CN" sz="1400" b="0" dirty="0">
                          <a:solidFill>
                            <a:schemeClr val="tx1"/>
                          </a:solidFill>
                          <a:latin typeface="Times New Roman" panose="02020603050405020304" pitchFamily="18" charset="0"/>
                          <a:cs typeface="Times New Roman" panose="02020603050405020304" pitchFamily="18" charset="0"/>
                        </a:rPr>
                        <a:t>Comments containing support or praise </a:t>
                      </a:r>
                      <a:r>
                        <a:rPr lang="zh-CN" altLang="en-US" sz="1400" b="0" dirty="0">
                          <a:solidFill>
                            <a:schemeClr val="tx1"/>
                          </a:solidFill>
                          <a:latin typeface="宋体" panose="02010600030101010101" pitchFamily="2" charset="-122"/>
                          <a:ea typeface="宋体" panose="02010600030101010101" pitchFamily="2" charset="-122"/>
                          <a:cs typeface="Times New Roman" panose="02020603050405020304" pitchFamily="18" charset="0"/>
                        </a:rPr>
                        <a:t>（肯定，赞扬等）</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4537874"/>
                  </a:ext>
                </a:extLst>
              </a:tr>
              <a:tr h="354341">
                <a:tc>
                  <a:txBody>
                    <a:bodyPr/>
                    <a:lstStyle>
                      <a:lvl1pPr marL="0" algn="l" defTabSz="672084" rtl="0" eaLnBrk="1" latinLnBrk="0" hangingPunct="1">
                        <a:defRPr sz="1323" kern="1200">
                          <a:solidFill>
                            <a:schemeClr val="dk1"/>
                          </a:solidFill>
                          <a:latin typeface="等线" panose="020F0502020204030204"/>
                        </a:defRPr>
                      </a:lvl1pPr>
                      <a:lvl2pPr marL="336042" algn="l" defTabSz="672084" rtl="0" eaLnBrk="1" latinLnBrk="0" hangingPunct="1">
                        <a:defRPr sz="1323" kern="1200">
                          <a:solidFill>
                            <a:schemeClr val="dk1"/>
                          </a:solidFill>
                          <a:latin typeface="等线" panose="020F0502020204030204"/>
                        </a:defRPr>
                      </a:lvl2pPr>
                      <a:lvl3pPr marL="672084" algn="l" defTabSz="672084" rtl="0" eaLnBrk="1" latinLnBrk="0" hangingPunct="1">
                        <a:defRPr sz="1323" kern="1200">
                          <a:solidFill>
                            <a:schemeClr val="dk1"/>
                          </a:solidFill>
                          <a:latin typeface="等线" panose="020F0502020204030204"/>
                        </a:defRPr>
                      </a:lvl3pPr>
                      <a:lvl4pPr marL="1008126" algn="l" defTabSz="672084" rtl="0" eaLnBrk="1" latinLnBrk="0" hangingPunct="1">
                        <a:defRPr sz="1323" kern="1200">
                          <a:solidFill>
                            <a:schemeClr val="dk1"/>
                          </a:solidFill>
                          <a:latin typeface="等线" panose="020F0502020204030204"/>
                        </a:defRPr>
                      </a:lvl4pPr>
                      <a:lvl5pPr marL="1344168" algn="l" defTabSz="672084" rtl="0" eaLnBrk="1" latinLnBrk="0" hangingPunct="1">
                        <a:defRPr sz="1323" kern="1200">
                          <a:solidFill>
                            <a:schemeClr val="dk1"/>
                          </a:solidFill>
                          <a:latin typeface="等线" panose="020F0502020204030204"/>
                        </a:defRPr>
                      </a:lvl5pPr>
                      <a:lvl6pPr marL="1680210" algn="l" defTabSz="672084" rtl="0" eaLnBrk="1" latinLnBrk="0" hangingPunct="1">
                        <a:defRPr sz="1323" kern="1200">
                          <a:solidFill>
                            <a:schemeClr val="dk1"/>
                          </a:solidFill>
                          <a:latin typeface="等线" panose="020F0502020204030204"/>
                        </a:defRPr>
                      </a:lvl6pPr>
                      <a:lvl7pPr marL="2016252" algn="l" defTabSz="672084" rtl="0" eaLnBrk="1" latinLnBrk="0" hangingPunct="1">
                        <a:defRPr sz="1323" kern="1200">
                          <a:solidFill>
                            <a:schemeClr val="dk1"/>
                          </a:solidFill>
                          <a:latin typeface="等线" panose="020F0502020204030204"/>
                        </a:defRPr>
                      </a:lvl7pPr>
                      <a:lvl8pPr marL="2352294" algn="l" defTabSz="672084" rtl="0" eaLnBrk="1" latinLnBrk="0" hangingPunct="1">
                        <a:defRPr sz="1323" kern="1200">
                          <a:solidFill>
                            <a:schemeClr val="dk1"/>
                          </a:solidFill>
                          <a:latin typeface="等线" panose="020F0502020204030204"/>
                        </a:defRPr>
                      </a:lvl8pPr>
                      <a:lvl9pPr marL="2688336" algn="l" defTabSz="672084" rtl="0" eaLnBrk="1" latinLnBrk="0" hangingPunct="1">
                        <a:defRPr sz="1323" kern="1200">
                          <a:solidFill>
                            <a:schemeClr val="dk1"/>
                          </a:solidFill>
                          <a:latin typeface="等线" panose="020F0502020204030204"/>
                        </a:defRPr>
                      </a:lvl9pPr>
                    </a:lstStyle>
                    <a:p>
                      <a:pPr algn="ctr"/>
                      <a:r>
                        <a:rPr lang="en-US" altLang="zh-CN" sz="1400" b="1" dirty="0">
                          <a:solidFill>
                            <a:schemeClr val="tx1"/>
                          </a:solidFill>
                          <a:latin typeface="Times New Roman" panose="02020603050405020304" pitchFamily="18" charset="0"/>
                          <a:cs typeface="Times New Roman" panose="02020603050405020304" pitchFamily="18" charset="0"/>
                        </a:rPr>
                        <a:t>Opposing</a:t>
                      </a:r>
                      <a:r>
                        <a:rPr lang="en-US" altLang="zh-CN" sz="1400" dirty="0">
                          <a:solidFill>
                            <a:schemeClr val="tx1"/>
                          </a:solidFill>
                          <a:latin typeface="Times New Roman" panose="02020603050405020304" pitchFamily="18" charset="0"/>
                          <a:cs typeface="Times New Roman" panose="02020603050405020304" pitchFamily="18" charset="0"/>
                        </a:rPr>
                        <a:t> </a:t>
                      </a:r>
                      <a:endParaRPr lang="zh-CN" altLang="en-US" sz="14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72084" rtl="0" eaLnBrk="1" latinLnBrk="0" hangingPunct="1">
                        <a:defRPr sz="1323" kern="1200">
                          <a:solidFill>
                            <a:schemeClr val="dk1"/>
                          </a:solidFill>
                          <a:latin typeface="等线" panose="020F0502020204030204"/>
                        </a:defRPr>
                      </a:lvl1pPr>
                      <a:lvl2pPr marL="336042" algn="l" defTabSz="672084" rtl="0" eaLnBrk="1" latinLnBrk="0" hangingPunct="1">
                        <a:defRPr sz="1323" kern="1200">
                          <a:solidFill>
                            <a:schemeClr val="dk1"/>
                          </a:solidFill>
                          <a:latin typeface="等线" panose="020F0502020204030204"/>
                        </a:defRPr>
                      </a:lvl2pPr>
                      <a:lvl3pPr marL="672084" algn="l" defTabSz="672084" rtl="0" eaLnBrk="1" latinLnBrk="0" hangingPunct="1">
                        <a:defRPr sz="1323" kern="1200">
                          <a:solidFill>
                            <a:schemeClr val="dk1"/>
                          </a:solidFill>
                          <a:latin typeface="等线" panose="020F0502020204030204"/>
                        </a:defRPr>
                      </a:lvl3pPr>
                      <a:lvl4pPr marL="1008126" algn="l" defTabSz="672084" rtl="0" eaLnBrk="1" latinLnBrk="0" hangingPunct="1">
                        <a:defRPr sz="1323" kern="1200">
                          <a:solidFill>
                            <a:schemeClr val="dk1"/>
                          </a:solidFill>
                          <a:latin typeface="等线" panose="020F0502020204030204"/>
                        </a:defRPr>
                      </a:lvl4pPr>
                      <a:lvl5pPr marL="1344168" algn="l" defTabSz="672084" rtl="0" eaLnBrk="1" latinLnBrk="0" hangingPunct="1">
                        <a:defRPr sz="1323" kern="1200">
                          <a:solidFill>
                            <a:schemeClr val="dk1"/>
                          </a:solidFill>
                          <a:latin typeface="等线" panose="020F0502020204030204"/>
                        </a:defRPr>
                      </a:lvl5pPr>
                      <a:lvl6pPr marL="1680210" algn="l" defTabSz="672084" rtl="0" eaLnBrk="1" latinLnBrk="0" hangingPunct="1">
                        <a:defRPr sz="1323" kern="1200">
                          <a:solidFill>
                            <a:schemeClr val="dk1"/>
                          </a:solidFill>
                          <a:latin typeface="等线" panose="020F0502020204030204"/>
                        </a:defRPr>
                      </a:lvl6pPr>
                      <a:lvl7pPr marL="2016252" algn="l" defTabSz="672084" rtl="0" eaLnBrk="1" latinLnBrk="0" hangingPunct="1">
                        <a:defRPr sz="1323" kern="1200">
                          <a:solidFill>
                            <a:schemeClr val="dk1"/>
                          </a:solidFill>
                          <a:latin typeface="等线" panose="020F0502020204030204"/>
                        </a:defRPr>
                      </a:lvl7pPr>
                      <a:lvl8pPr marL="2352294" algn="l" defTabSz="672084" rtl="0" eaLnBrk="1" latinLnBrk="0" hangingPunct="1">
                        <a:defRPr sz="1323" kern="1200">
                          <a:solidFill>
                            <a:schemeClr val="dk1"/>
                          </a:solidFill>
                          <a:latin typeface="等线" panose="020F0502020204030204"/>
                        </a:defRPr>
                      </a:lvl8pPr>
                      <a:lvl9pPr marL="2688336" algn="l" defTabSz="672084" rtl="0" eaLnBrk="1" latinLnBrk="0" hangingPunct="1">
                        <a:defRPr sz="1323" kern="1200">
                          <a:solidFill>
                            <a:schemeClr val="dk1"/>
                          </a:solidFill>
                          <a:latin typeface="等线" panose="020F0502020204030204"/>
                        </a:defRPr>
                      </a:lvl9pPr>
                    </a:lstStyle>
                    <a:p>
                      <a:pPr algn="l"/>
                      <a:r>
                        <a:rPr lang="en-US" altLang="zh-CN" sz="1400" dirty="0">
                          <a:solidFill>
                            <a:schemeClr val="tx1"/>
                          </a:solidFill>
                          <a:latin typeface="Times New Roman" panose="02020603050405020304" pitchFamily="18" charset="0"/>
                          <a:cs typeface="Times New Roman" panose="02020603050405020304" pitchFamily="18" charset="0"/>
                        </a:rPr>
                        <a:t>Comments simply showing negative feelings about the work </a:t>
                      </a:r>
                      <a:r>
                        <a:rPr lang="zh-CN" altLang="en-US" sz="1400" b="0" kern="1200" dirty="0">
                          <a:solidFill>
                            <a:schemeClr val="tx1"/>
                          </a:solidFill>
                          <a:latin typeface="宋体" panose="02010600030101010101" pitchFamily="2" charset="-122"/>
                          <a:ea typeface="宋体" panose="02010600030101010101" pitchFamily="2" charset="-122"/>
                          <a:cs typeface="Times New Roman" panose="02020603050405020304" pitchFamily="18" charset="0"/>
                        </a:rPr>
                        <a:t>（否定等）</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32784691"/>
                  </a:ext>
                </a:extLst>
              </a:tr>
              <a:tr h="389932">
                <a:tc>
                  <a:txBody>
                    <a:bodyPr/>
                    <a:lstStyle>
                      <a:lvl1pPr marL="0" algn="l" defTabSz="672084" rtl="0" eaLnBrk="1" latinLnBrk="0" hangingPunct="1">
                        <a:defRPr sz="1323" kern="1200">
                          <a:solidFill>
                            <a:schemeClr val="dk1"/>
                          </a:solidFill>
                          <a:latin typeface="等线" panose="020F0502020204030204"/>
                        </a:defRPr>
                      </a:lvl1pPr>
                      <a:lvl2pPr marL="336042" algn="l" defTabSz="672084" rtl="0" eaLnBrk="1" latinLnBrk="0" hangingPunct="1">
                        <a:defRPr sz="1323" kern="1200">
                          <a:solidFill>
                            <a:schemeClr val="dk1"/>
                          </a:solidFill>
                          <a:latin typeface="等线" panose="020F0502020204030204"/>
                        </a:defRPr>
                      </a:lvl2pPr>
                      <a:lvl3pPr marL="672084" algn="l" defTabSz="672084" rtl="0" eaLnBrk="1" latinLnBrk="0" hangingPunct="1">
                        <a:defRPr sz="1323" kern="1200">
                          <a:solidFill>
                            <a:schemeClr val="dk1"/>
                          </a:solidFill>
                          <a:latin typeface="等线" panose="020F0502020204030204"/>
                        </a:defRPr>
                      </a:lvl3pPr>
                      <a:lvl4pPr marL="1008126" algn="l" defTabSz="672084" rtl="0" eaLnBrk="1" latinLnBrk="0" hangingPunct="1">
                        <a:defRPr sz="1323" kern="1200">
                          <a:solidFill>
                            <a:schemeClr val="dk1"/>
                          </a:solidFill>
                          <a:latin typeface="等线" panose="020F0502020204030204"/>
                        </a:defRPr>
                      </a:lvl4pPr>
                      <a:lvl5pPr marL="1344168" algn="l" defTabSz="672084" rtl="0" eaLnBrk="1" latinLnBrk="0" hangingPunct="1">
                        <a:defRPr sz="1323" kern="1200">
                          <a:solidFill>
                            <a:schemeClr val="dk1"/>
                          </a:solidFill>
                          <a:latin typeface="等线" panose="020F0502020204030204"/>
                        </a:defRPr>
                      </a:lvl5pPr>
                      <a:lvl6pPr marL="1680210" algn="l" defTabSz="672084" rtl="0" eaLnBrk="1" latinLnBrk="0" hangingPunct="1">
                        <a:defRPr sz="1323" kern="1200">
                          <a:solidFill>
                            <a:schemeClr val="dk1"/>
                          </a:solidFill>
                          <a:latin typeface="等线" panose="020F0502020204030204"/>
                        </a:defRPr>
                      </a:lvl6pPr>
                      <a:lvl7pPr marL="2016252" algn="l" defTabSz="672084" rtl="0" eaLnBrk="1" latinLnBrk="0" hangingPunct="1">
                        <a:defRPr sz="1323" kern="1200">
                          <a:solidFill>
                            <a:schemeClr val="dk1"/>
                          </a:solidFill>
                          <a:latin typeface="等线" panose="020F0502020204030204"/>
                        </a:defRPr>
                      </a:lvl7pPr>
                      <a:lvl8pPr marL="2352294" algn="l" defTabSz="672084" rtl="0" eaLnBrk="1" latinLnBrk="0" hangingPunct="1">
                        <a:defRPr sz="1323" kern="1200">
                          <a:solidFill>
                            <a:schemeClr val="dk1"/>
                          </a:solidFill>
                          <a:latin typeface="等线" panose="020F0502020204030204"/>
                        </a:defRPr>
                      </a:lvl8pPr>
                      <a:lvl9pPr marL="2688336" algn="l" defTabSz="672084" rtl="0" eaLnBrk="1" latinLnBrk="0" hangingPunct="1">
                        <a:defRPr sz="1323" kern="1200">
                          <a:solidFill>
                            <a:schemeClr val="dk1"/>
                          </a:solidFill>
                          <a:latin typeface="等线" panose="020F0502020204030204"/>
                        </a:defRPr>
                      </a:lvl9pPr>
                    </a:lstStyle>
                    <a:p>
                      <a:pPr algn="ctr"/>
                      <a:r>
                        <a:rPr lang="en-US" altLang="zh-CN" sz="1400" b="1" dirty="0">
                          <a:solidFill>
                            <a:schemeClr val="tx1"/>
                          </a:solidFill>
                          <a:latin typeface="Times New Roman" panose="02020603050405020304" pitchFamily="18" charset="0"/>
                          <a:cs typeface="Times New Roman" panose="02020603050405020304" pitchFamily="18" charset="0"/>
                        </a:rPr>
                        <a:t>Summary</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72084" rtl="0" eaLnBrk="1" latinLnBrk="0" hangingPunct="1">
                        <a:defRPr sz="1323" kern="1200">
                          <a:solidFill>
                            <a:schemeClr val="dk1"/>
                          </a:solidFill>
                          <a:latin typeface="等线" panose="020F0502020204030204"/>
                        </a:defRPr>
                      </a:lvl1pPr>
                      <a:lvl2pPr marL="336042" algn="l" defTabSz="672084" rtl="0" eaLnBrk="1" latinLnBrk="0" hangingPunct="1">
                        <a:defRPr sz="1323" kern="1200">
                          <a:solidFill>
                            <a:schemeClr val="dk1"/>
                          </a:solidFill>
                          <a:latin typeface="等线" panose="020F0502020204030204"/>
                        </a:defRPr>
                      </a:lvl2pPr>
                      <a:lvl3pPr marL="672084" algn="l" defTabSz="672084" rtl="0" eaLnBrk="1" latinLnBrk="0" hangingPunct="1">
                        <a:defRPr sz="1323" kern="1200">
                          <a:solidFill>
                            <a:schemeClr val="dk1"/>
                          </a:solidFill>
                          <a:latin typeface="等线" panose="020F0502020204030204"/>
                        </a:defRPr>
                      </a:lvl3pPr>
                      <a:lvl4pPr marL="1008126" algn="l" defTabSz="672084" rtl="0" eaLnBrk="1" latinLnBrk="0" hangingPunct="1">
                        <a:defRPr sz="1323" kern="1200">
                          <a:solidFill>
                            <a:schemeClr val="dk1"/>
                          </a:solidFill>
                          <a:latin typeface="等线" panose="020F0502020204030204"/>
                        </a:defRPr>
                      </a:lvl4pPr>
                      <a:lvl5pPr marL="1344168" algn="l" defTabSz="672084" rtl="0" eaLnBrk="1" latinLnBrk="0" hangingPunct="1">
                        <a:defRPr sz="1323" kern="1200">
                          <a:solidFill>
                            <a:schemeClr val="dk1"/>
                          </a:solidFill>
                          <a:latin typeface="等线" panose="020F0502020204030204"/>
                        </a:defRPr>
                      </a:lvl5pPr>
                      <a:lvl6pPr marL="1680210" algn="l" defTabSz="672084" rtl="0" eaLnBrk="1" latinLnBrk="0" hangingPunct="1">
                        <a:defRPr sz="1323" kern="1200">
                          <a:solidFill>
                            <a:schemeClr val="dk1"/>
                          </a:solidFill>
                          <a:latin typeface="等线" panose="020F0502020204030204"/>
                        </a:defRPr>
                      </a:lvl6pPr>
                      <a:lvl7pPr marL="2016252" algn="l" defTabSz="672084" rtl="0" eaLnBrk="1" latinLnBrk="0" hangingPunct="1">
                        <a:defRPr sz="1323" kern="1200">
                          <a:solidFill>
                            <a:schemeClr val="dk1"/>
                          </a:solidFill>
                          <a:latin typeface="等线" panose="020F0502020204030204"/>
                        </a:defRPr>
                      </a:lvl7pPr>
                      <a:lvl8pPr marL="2352294" algn="l" defTabSz="672084" rtl="0" eaLnBrk="1" latinLnBrk="0" hangingPunct="1">
                        <a:defRPr sz="1323" kern="1200">
                          <a:solidFill>
                            <a:schemeClr val="dk1"/>
                          </a:solidFill>
                          <a:latin typeface="等线" panose="020F0502020204030204"/>
                        </a:defRPr>
                      </a:lvl8pPr>
                      <a:lvl9pPr marL="2688336" algn="l" defTabSz="672084" rtl="0" eaLnBrk="1" latinLnBrk="0" hangingPunct="1">
                        <a:defRPr sz="1323" kern="1200">
                          <a:solidFill>
                            <a:schemeClr val="dk1"/>
                          </a:solidFill>
                          <a:latin typeface="等线" panose="020F0502020204030204"/>
                        </a:defRPr>
                      </a:lvl9pPr>
                    </a:lstStyle>
                    <a:p>
                      <a:pPr algn="l"/>
                      <a:r>
                        <a:rPr lang="en-US" altLang="zh-CN" sz="1400" dirty="0">
                          <a:solidFill>
                            <a:schemeClr val="tx1"/>
                          </a:solidFill>
                          <a:latin typeface="Times New Roman" panose="02020603050405020304" pitchFamily="18" charset="0"/>
                          <a:cs typeface="Times New Roman" panose="02020603050405020304" pitchFamily="18" charset="0"/>
                        </a:rPr>
                        <a:t>Comments condensing and reorganizing the information into chunks </a:t>
                      </a: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（归纳总结所得信息）</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01132541"/>
                  </a:ext>
                </a:extLst>
              </a:tr>
              <a:tr h="354341">
                <a:tc>
                  <a:txBody>
                    <a:bodyPr/>
                    <a:lstStyle>
                      <a:lvl1pPr marL="0" algn="l" defTabSz="672084" rtl="0" eaLnBrk="1" latinLnBrk="0" hangingPunct="1">
                        <a:defRPr sz="1323" kern="1200">
                          <a:solidFill>
                            <a:schemeClr val="dk1"/>
                          </a:solidFill>
                          <a:latin typeface="等线" panose="020F0502020204030204"/>
                        </a:defRPr>
                      </a:lvl1pPr>
                      <a:lvl2pPr marL="336042" algn="l" defTabSz="672084" rtl="0" eaLnBrk="1" latinLnBrk="0" hangingPunct="1">
                        <a:defRPr sz="1323" kern="1200">
                          <a:solidFill>
                            <a:schemeClr val="dk1"/>
                          </a:solidFill>
                          <a:latin typeface="等线" panose="020F0502020204030204"/>
                        </a:defRPr>
                      </a:lvl2pPr>
                      <a:lvl3pPr marL="672084" algn="l" defTabSz="672084" rtl="0" eaLnBrk="1" latinLnBrk="0" hangingPunct="1">
                        <a:defRPr sz="1323" kern="1200">
                          <a:solidFill>
                            <a:schemeClr val="dk1"/>
                          </a:solidFill>
                          <a:latin typeface="等线" panose="020F0502020204030204"/>
                        </a:defRPr>
                      </a:lvl3pPr>
                      <a:lvl4pPr marL="1008126" algn="l" defTabSz="672084" rtl="0" eaLnBrk="1" latinLnBrk="0" hangingPunct="1">
                        <a:defRPr sz="1323" kern="1200">
                          <a:solidFill>
                            <a:schemeClr val="dk1"/>
                          </a:solidFill>
                          <a:latin typeface="等线" panose="020F0502020204030204"/>
                        </a:defRPr>
                      </a:lvl4pPr>
                      <a:lvl5pPr marL="1344168" algn="l" defTabSz="672084" rtl="0" eaLnBrk="1" latinLnBrk="0" hangingPunct="1">
                        <a:defRPr sz="1323" kern="1200">
                          <a:solidFill>
                            <a:schemeClr val="dk1"/>
                          </a:solidFill>
                          <a:latin typeface="等线" panose="020F0502020204030204"/>
                        </a:defRPr>
                      </a:lvl5pPr>
                      <a:lvl6pPr marL="1680210" algn="l" defTabSz="672084" rtl="0" eaLnBrk="1" latinLnBrk="0" hangingPunct="1">
                        <a:defRPr sz="1323" kern="1200">
                          <a:solidFill>
                            <a:schemeClr val="dk1"/>
                          </a:solidFill>
                          <a:latin typeface="等线" panose="020F0502020204030204"/>
                        </a:defRPr>
                      </a:lvl6pPr>
                      <a:lvl7pPr marL="2016252" algn="l" defTabSz="672084" rtl="0" eaLnBrk="1" latinLnBrk="0" hangingPunct="1">
                        <a:defRPr sz="1323" kern="1200">
                          <a:solidFill>
                            <a:schemeClr val="dk1"/>
                          </a:solidFill>
                          <a:latin typeface="等线" panose="020F0502020204030204"/>
                        </a:defRPr>
                      </a:lvl7pPr>
                      <a:lvl8pPr marL="2352294" algn="l" defTabSz="672084" rtl="0" eaLnBrk="1" latinLnBrk="0" hangingPunct="1">
                        <a:defRPr sz="1323" kern="1200">
                          <a:solidFill>
                            <a:schemeClr val="dk1"/>
                          </a:solidFill>
                          <a:latin typeface="等线" panose="020F0502020204030204"/>
                        </a:defRPr>
                      </a:lvl8pPr>
                      <a:lvl9pPr marL="2688336" algn="l" defTabSz="672084" rtl="0" eaLnBrk="1" latinLnBrk="0" hangingPunct="1">
                        <a:defRPr sz="1323" kern="1200">
                          <a:solidFill>
                            <a:schemeClr val="dk1"/>
                          </a:solidFill>
                          <a:latin typeface="等线" panose="020F0502020204030204"/>
                        </a:defRPr>
                      </a:lvl9pPr>
                    </a:lstStyle>
                    <a:p>
                      <a:pPr algn="ctr"/>
                      <a:r>
                        <a:rPr lang="en-US" altLang="zh-CN" sz="1400" b="1" dirty="0">
                          <a:solidFill>
                            <a:schemeClr val="tx1"/>
                          </a:solidFill>
                          <a:latin typeface="Times New Roman" panose="02020603050405020304" pitchFamily="18" charset="0"/>
                          <a:cs typeface="Times New Roman" panose="02020603050405020304" pitchFamily="18" charset="0"/>
                        </a:rPr>
                        <a:t>Localization </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72084" rtl="0" eaLnBrk="1" latinLnBrk="0" hangingPunct="1">
                        <a:defRPr sz="1323" kern="1200">
                          <a:solidFill>
                            <a:schemeClr val="dk1"/>
                          </a:solidFill>
                          <a:latin typeface="等线" panose="020F0502020204030204"/>
                        </a:defRPr>
                      </a:lvl1pPr>
                      <a:lvl2pPr marL="336042" algn="l" defTabSz="672084" rtl="0" eaLnBrk="1" latinLnBrk="0" hangingPunct="1">
                        <a:defRPr sz="1323" kern="1200">
                          <a:solidFill>
                            <a:schemeClr val="dk1"/>
                          </a:solidFill>
                          <a:latin typeface="等线" panose="020F0502020204030204"/>
                        </a:defRPr>
                      </a:lvl2pPr>
                      <a:lvl3pPr marL="672084" algn="l" defTabSz="672084" rtl="0" eaLnBrk="1" latinLnBrk="0" hangingPunct="1">
                        <a:defRPr sz="1323" kern="1200">
                          <a:solidFill>
                            <a:schemeClr val="dk1"/>
                          </a:solidFill>
                          <a:latin typeface="等线" panose="020F0502020204030204"/>
                        </a:defRPr>
                      </a:lvl3pPr>
                      <a:lvl4pPr marL="1008126" algn="l" defTabSz="672084" rtl="0" eaLnBrk="1" latinLnBrk="0" hangingPunct="1">
                        <a:defRPr sz="1323" kern="1200">
                          <a:solidFill>
                            <a:schemeClr val="dk1"/>
                          </a:solidFill>
                          <a:latin typeface="等线" panose="020F0502020204030204"/>
                        </a:defRPr>
                      </a:lvl4pPr>
                      <a:lvl5pPr marL="1344168" algn="l" defTabSz="672084" rtl="0" eaLnBrk="1" latinLnBrk="0" hangingPunct="1">
                        <a:defRPr sz="1323" kern="1200">
                          <a:solidFill>
                            <a:schemeClr val="dk1"/>
                          </a:solidFill>
                          <a:latin typeface="等线" panose="020F0502020204030204"/>
                        </a:defRPr>
                      </a:lvl5pPr>
                      <a:lvl6pPr marL="1680210" algn="l" defTabSz="672084" rtl="0" eaLnBrk="1" latinLnBrk="0" hangingPunct="1">
                        <a:defRPr sz="1323" kern="1200">
                          <a:solidFill>
                            <a:schemeClr val="dk1"/>
                          </a:solidFill>
                          <a:latin typeface="等线" panose="020F0502020204030204"/>
                        </a:defRPr>
                      </a:lvl6pPr>
                      <a:lvl7pPr marL="2016252" algn="l" defTabSz="672084" rtl="0" eaLnBrk="1" latinLnBrk="0" hangingPunct="1">
                        <a:defRPr sz="1323" kern="1200">
                          <a:solidFill>
                            <a:schemeClr val="dk1"/>
                          </a:solidFill>
                          <a:latin typeface="等线" panose="020F0502020204030204"/>
                        </a:defRPr>
                      </a:lvl7pPr>
                      <a:lvl8pPr marL="2352294" algn="l" defTabSz="672084" rtl="0" eaLnBrk="1" latinLnBrk="0" hangingPunct="1">
                        <a:defRPr sz="1323" kern="1200">
                          <a:solidFill>
                            <a:schemeClr val="dk1"/>
                          </a:solidFill>
                          <a:latin typeface="等线" panose="020F0502020204030204"/>
                        </a:defRPr>
                      </a:lvl8pPr>
                      <a:lvl9pPr marL="2688336" algn="l" defTabSz="672084" rtl="0" eaLnBrk="1" latinLnBrk="0" hangingPunct="1">
                        <a:defRPr sz="1323" kern="1200">
                          <a:solidFill>
                            <a:schemeClr val="dk1"/>
                          </a:solidFill>
                          <a:latin typeface="等线" panose="020F0502020204030204"/>
                        </a:defRPr>
                      </a:lvl9pPr>
                    </a:lstStyle>
                    <a:p>
                      <a:pPr algn="l"/>
                      <a:r>
                        <a:rPr lang="en-US" altLang="zh-CN" sz="1400" dirty="0">
                          <a:solidFill>
                            <a:schemeClr val="tx1"/>
                          </a:solidFill>
                          <a:latin typeface="Times New Roman" panose="02020603050405020304" pitchFamily="18" charset="0"/>
                          <a:cs typeface="Times New Roman" panose="02020603050405020304" pitchFamily="18" charset="0"/>
                        </a:rPr>
                        <a:t>Comments pinpointing the problem in the work </a:t>
                      </a: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（指出问题</a:t>
                      </a:r>
                      <a:r>
                        <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错误）</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06719755"/>
                  </a:ext>
                </a:extLst>
              </a:tr>
              <a:tr h="354341">
                <a:tc>
                  <a:txBody>
                    <a:bodyPr/>
                    <a:lstStyle>
                      <a:lvl1pPr marL="0" algn="l" defTabSz="672084" rtl="0" eaLnBrk="1" latinLnBrk="0" hangingPunct="1">
                        <a:defRPr sz="1323" kern="1200">
                          <a:solidFill>
                            <a:schemeClr val="dk1"/>
                          </a:solidFill>
                          <a:latin typeface="等线" panose="020F0502020204030204"/>
                        </a:defRPr>
                      </a:lvl1pPr>
                      <a:lvl2pPr marL="336042" algn="l" defTabSz="672084" rtl="0" eaLnBrk="1" latinLnBrk="0" hangingPunct="1">
                        <a:defRPr sz="1323" kern="1200">
                          <a:solidFill>
                            <a:schemeClr val="dk1"/>
                          </a:solidFill>
                          <a:latin typeface="等线" panose="020F0502020204030204"/>
                        </a:defRPr>
                      </a:lvl2pPr>
                      <a:lvl3pPr marL="672084" algn="l" defTabSz="672084" rtl="0" eaLnBrk="1" latinLnBrk="0" hangingPunct="1">
                        <a:defRPr sz="1323" kern="1200">
                          <a:solidFill>
                            <a:schemeClr val="dk1"/>
                          </a:solidFill>
                          <a:latin typeface="等线" panose="020F0502020204030204"/>
                        </a:defRPr>
                      </a:lvl3pPr>
                      <a:lvl4pPr marL="1008126" algn="l" defTabSz="672084" rtl="0" eaLnBrk="1" latinLnBrk="0" hangingPunct="1">
                        <a:defRPr sz="1323" kern="1200">
                          <a:solidFill>
                            <a:schemeClr val="dk1"/>
                          </a:solidFill>
                          <a:latin typeface="等线" panose="020F0502020204030204"/>
                        </a:defRPr>
                      </a:lvl4pPr>
                      <a:lvl5pPr marL="1344168" algn="l" defTabSz="672084" rtl="0" eaLnBrk="1" latinLnBrk="0" hangingPunct="1">
                        <a:defRPr sz="1323" kern="1200">
                          <a:solidFill>
                            <a:schemeClr val="dk1"/>
                          </a:solidFill>
                          <a:latin typeface="等线" panose="020F0502020204030204"/>
                        </a:defRPr>
                      </a:lvl5pPr>
                      <a:lvl6pPr marL="1680210" algn="l" defTabSz="672084" rtl="0" eaLnBrk="1" latinLnBrk="0" hangingPunct="1">
                        <a:defRPr sz="1323" kern="1200">
                          <a:solidFill>
                            <a:schemeClr val="dk1"/>
                          </a:solidFill>
                          <a:latin typeface="等线" panose="020F0502020204030204"/>
                        </a:defRPr>
                      </a:lvl6pPr>
                      <a:lvl7pPr marL="2016252" algn="l" defTabSz="672084" rtl="0" eaLnBrk="1" latinLnBrk="0" hangingPunct="1">
                        <a:defRPr sz="1323" kern="1200">
                          <a:solidFill>
                            <a:schemeClr val="dk1"/>
                          </a:solidFill>
                          <a:latin typeface="等线" panose="020F0502020204030204"/>
                        </a:defRPr>
                      </a:lvl7pPr>
                      <a:lvl8pPr marL="2352294" algn="l" defTabSz="672084" rtl="0" eaLnBrk="1" latinLnBrk="0" hangingPunct="1">
                        <a:defRPr sz="1323" kern="1200">
                          <a:solidFill>
                            <a:schemeClr val="dk1"/>
                          </a:solidFill>
                          <a:latin typeface="等线" panose="020F0502020204030204"/>
                        </a:defRPr>
                      </a:lvl8pPr>
                      <a:lvl9pPr marL="2688336" algn="l" defTabSz="672084" rtl="0" eaLnBrk="1" latinLnBrk="0" hangingPunct="1">
                        <a:defRPr sz="1323" kern="1200">
                          <a:solidFill>
                            <a:schemeClr val="dk1"/>
                          </a:solidFill>
                          <a:latin typeface="等线" panose="020F0502020204030204"/>
                        </a:defRPr>
                      </a:lvl9pPr>
                    </a:lstStyle>
                    <a:p>
                      <a:pPr algn="ctr"/>
                      <a:r>
                        <a:rPr lang="en-US" altLang="zh-CN" sz="1400" b="1" dirty="0">
                          <a:solidFill>
                            <a:schemeClr val="tx1"/>
                          </a:solidFill>
                          <a:latin typeface="Times New Roman" panose="02020603050405020304" pitchFamily="18" charset="0"/>
                          <a:cs typeface="Times New Roman" panose="02020603050405020304" pitchFamily="18" charset="0"/>
                        </a:rPr>
                        <a:t>Explanation</a:t>
                      </a:r>
                      <a:r>
                        <a:rPr lang="en-US" altLang="zh-CN" sz="1400" dirty="0">
                          <a:solidFill>
                            <a:schemeClr val="tx1"/>
                          </a:solidFill>
                          <a:latin typeface="Times New Roman" panose="02020603050405020304" pitchFamily="18" charset="0"/>
                          <a:cs typeface="Times New Roman" panose="02020603050405020304" pitchFamily="18" charset="0"/>
                        </a:rPr>
                        <a:t> </a:t>
                      </a:r>
                      <a:endParaRPr lang="zh-CN" altLang="en-US" sz="14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72084" rtl="0" eaLnBrk="1" latinLnBrk="0" hangingPunct="1">
                        <a:defRPr sz="1323" kern="1200">
                          <a:solidFill>
                            <a:schemeClr val="dk1"/>
                          </a:solidFill>
                          <a:latin typeface="等线" panose="020F0502020204030204"/>
                        </a:defRPr>
                      </a:lvl1pPr>
                      <a:lvl2pPr marL="336042" algn="l" defTabSz="672084" rtl="0" eaLnBrk="1" latinLnBrk="0" hangingPunct="1">
                        <a:defRPr sz="1323" kern="1200">
                          <a:solidFill>
                            <a:schemeClr val="dk1"/>
                          </a:solidFill>
                          <a:latin typeface="等线" panose="020F0502020204030204"/>
                        </a:defRPr>
                      </a:lvl2pPr>
                      <a:lvl3pPr marL="672084" algn="l" defTabSz="672084" rtl="0" eaLnBrk="1" latinLnBrk="0" hangingPunct="1">
                        <a:defRPr sz="1323" kern="1200">
                          <a:solidFill>
                            <a:schemeClr val="dk1"/>
                          </a:solidFill>
                          <a:latin typeface="等线" panose="020F0502020204030204"/>
                        </a:defRPr>
                      </a:lvl3pPr>
                      <a:lvl4pPr marL="1008126" algn="l" defTabSz="672084" rtl="0" eaLnBrk="1" latinLnBrk="0" hangingPunct="1">
                        <a:defRPr sz="1323" kern="1200">
                          <a:solidFill>
                            <a:schemeClr val="dk1"/>
                          </a:solidFill>
                          <a:latin typeface="等线" panose="020F0502020204030204"/>
                        </a:defRPr>
                      </a:lvl4pPr>
                      <a:lvl5pPr marL="1344168" algn="l" defTabSz="672084" rtl="0" eaLnBrk="1" latinLnBrk="0" hangingPunct="1">
                        <a:defRPr sz="1323" kern="1200">
                          <a:solidFill>
                            <a:schemeClr val="dk1"/>
                          </a:solidFill>
                          <a:latin typeface="等线" panose="020F0502020204030204"/>
                        </a:defRPr>
                      </a:lvl5pPr>
                      <a:lvl6pPr marL="1680210" algn="l" defTabSz="672084" rtl="0" eaLnBrk="1" latinLnBrk="0" hangingPunct="1">
                        <a:defRPr sz="1323" kern="1200">
                          <a:solidFill>
                            <a:schemeClr val="dk1"/>
                          </a:solidFill>
                          <a:latin typeface="等线" panose="020F0502020204030204"/>
                        </a:defRPr>
                      </a:lvl6pPr>
                      <a:lvl7pPr marL="2016252" algn="l" defTabSz="672084" rtl="0" eaLnBrk="1" latinLnBrk="0" hangingPunct="1">
                        <a:defRPr sz="1323" kern="1200">
                          <a:solidFill>
                            <a:schemeClr val="dk1"/>
                          </a:solidFill>
                          <a:latin typeface="等线" panose="020F0502020204030204"/>
                        </a:defRPr>
                      </a:lvl7pPr>
                      <a:lvl8pPr marL="2352294" algn="l" defTabSz="672084" rtl="0" eaLnBrk="1" latinLnBrk="0" hangingPunct="1">
                        <a:defRPr sz="1323" kern="1200">
                          <a:solidFill>
                            <a:schemeClr val="dk1"/>
                          </a:solidFill>
                          <a:latin typeface="等线" panose="020F0502020204030204"/>
                        </a:defRPr>
                      </a:lvl8pPr>
                      <a:lvl9pPr marL="2688336" algn="l" defTabSz="672084" rtl="0" eaLnBrk="1" latinLnBrk="0" hangingPunct="1">
                        <a:defRPr sz="1323" kern="1200">
                          <a:solidFill>
                            <a:schemeClr val="dk1"/>
                          </a:solidFill>
                          <a:latin typeface="等线" panose="020F0502020204030204"/>
                        </a:defRPr>
                      </a:lvl9pPr>
                    </a:lstStyle>
                    <a:p>
                      <a:pPr algn="l"/>
                      <a:r>
                        <a:rPr lang="en-US" altLang="zh-CN" sz="1400" dirty="0">
                          <a:solidFill>
                            <a:schemeClr val="tx1"/>
                          </a:solidFill>
                          <a:latin typeface="Times New Roman" panose="02020603050405020304" pitchFamily="18" charset="0"/>
                          <a:cs typeface="Times New Roman" panose="02020603050405020304" pitchFamily="18" charset="0"/>
                        </a:rPr>
                        <a:t>Comments providing motives or clarification of the feedback </a:t>
                      </a: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（阐明问题</a:t>
                      </a:r>
                      <a:r>
                        <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错误，说明原因）</a:t>
                      </a:r>
                      <a:endParaRPr lang="en-US" altLang="zh-CN" sz="14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8965366"/>
                  </a:ext>
                </a:extLst>
              </a:tr>
              <a:tr h="354341">
                <a:tc>
                  <a:txBody>
                    <a:bodyPr/>
                    <a:lstStyle>
                      <a:lvl1pPr marL="0" algn="l" defTabSz="672084" rtl="0" eaLnBrk="1" latinLnBrk="0" hangingPunct="1">
                        <a:defRPr sz="1323" kern="1200">
                          <a:solidFill>
                            <a:schemeClr val="dk1"/>
                          </a:solidFill>
                          <a:latin typeface="等线" panose="020F0502020204030204"/>
                        </a:defRPr>
                      </a:lvl1pPr>
                      <a:lvl2pPr marL="336042" algn="l" defTabSz="672084" rtl="0" eaLnBrk="1" latinLnBrk="0" hangingPunct="1">
                        <a:defRPr sz="1323" kern="1200">
                          <a:solidFill>
                            <a:schemeClr val="dk1"/>
                          </a:solidFill>
                          <a:latin typeface="等线" panose="020F0502020204030204"/>
                        </a:defRPr>
                      </a:lvl2pPr>
                      <a:lvl3pPr marL="672084" algn="l" defTabSz="672084" rtl="0" eaLnBrk="1" latinLnBrk="0" hangingPunct="1">
                        <a:defRPr sz="1323" kern="1200">
                          <a:solidFill>
                            <a:schemeClr val="dk1"/>
                          </a:solidFill>
                          <a:latin typeface="等线" panose="020F0502020204030204"/>
                        </a:defRPr>
                      </a:lvl3pPr>
                      <a:lvl4pPr marL="1008126" algn="l" defTabSz="672084" rtl="0" eaLnBrk="1" latinLnBrk="0" hangingPunct="1">
                        <a:defRPr sz="1323" kern="1200">
                          <a:solidFill>
                            <a:schemeClr val="dk1"/>
                          </a:solidFill>
                          <a:latin typeface="等线" panose="020F0502020204030204"/>
                        </a:defRPr>
                      </a:lvl4pPr>
                      <a:lvl5pPr marL="1344168" algn="l" defTabSz="672084" rtl="0" eaLnBrk="1" latinLnBrk="0" hangingPunct="1">
                        <a:defRPr sz="1323" kern="1200">
                          <a:solidFill>
                            <a:schemeClr val="dk1"/>
                          </a:solidFill>
                          <a:latin typeface="等线" panose="020F0502020204030204"/>
                        </a:defRPr>
                      </a:lvl5pPr>
                      <a:lvl6pPr marL="1680210" algn="l" defTabSz="672084" rtl="0" eaLnBrk="1" latinLnBrk="0" hangingPunct="1">
                        <a:defRPr sz="1323" kern="1200">
                          <a:solidFill>
                            <a:schemeClr val="dk1"/>
                          </a:solidFill>
                          <a:latin typeface="等线" panose="020F0502020204030204"/>
                        </a:defRPr>
                      </a:lvl6pPr>
                      <a:lvl7pPr marL="2016252" algn="l" defTabSz="672084" rtl="0" eaLnBrk="1" latinLnBrk="0" hangingPunct="1">
                        <a:defRPr sz="1323" kern="1200">
                          <a:solidFill>
                            <a:schemeClr val="dk1"/>
                          </a:solidFill>
                          <a:latin typeface="等线" panose="020F0502020204030204"/>
                        </a:defRPr>
                      </a:lvl7pPr>
                      <a:lvl8pPr marL="2352294" algn="l" defTabSz="672084" rtl="0" eaLnBrk="1" latinLnBrk="0" hangingPunct="1">
                        <a:defRPr sz="1323" kern="1200">
                          <a:solidFill>
                            <a:schemeClr val="dk1"/>
                          </a:solidFill>
                          <a:latin typeface="等线" panose="020F0502020204030204"/>
                        </a:defRPr>
                      </a:lvl8pPr>
                      <a:lvl9pPr marL="2688336" algn="l" defTabSz="672084" rtl="0" eaLnBrk="1" latinLnBrk="0" hangingPunct="1">
                        <a:defRPr sz="1323" kern="1200">
                          <a:solidFill>
                            <a:schemeClr val="dk1"/>
                          </a:solidFill>
                          <a:latin typeface="等线" panose="020F0502020204030204"/>
                        </a:defRPr>
                      </a:lvl9pPr>
                    </a:lstStyle>
                    <a:p>
                      <a:pPr algn="ctr"/>
                      <a:r>
                        <a:rPr lang="en-US" altLang="zh-CN" sz="1400" b="1" dirty="0">
                          <a:solidFill>
                            <a:schemeClr val="tx1"/>
                          </a:solidFill>
                          <a:latin typeface="Times New Roman" panose="02020603050405020304" pitchFamily="18" charset="0"/>
                          <a:cs typeface="Times New Roman" panose="02020603050405020304" pitchFamily="18" charset="0"/>
                        </a:rPr>
                        <a:t>Solution </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72084" rtl="0" eaLnBrk="1" latinLnBrk="0" hangingPunct="1">
                        <a:defRPr sz="1323" kern="1200">
                          <a:solidFill>
                            <a:schemeClr val="dk1"/>
                          </a:solidFill>
                          <a:latin typeface="等线" panose="020F0502020204030204"/>
                        </a:defRPr>
                      </a:lvl1pPr>
                      <a:lvl2pPr marL="336042" algn="l" defTabSz="672084" rtl="0" eaLnBrk="1" latinLnBrk="0" hangingPunct="1">
                        <a:defRPr sz="1323" kern="1200">
                          <a:solidFill>
                            <a:schemeClr val="dk1"/>
                          </a:solidFill>
                          <a:latin typeface="等线" panose="020F0502020204030204"/>
                        </a:defRPr>
                      </a:lvl2pPr>
                      <a:lvl3pPr marL="672084" algn="l" defTabSz="672084" rtl="0" eaLnBrk="1" latinLnBrk="0" hangingPunct="1">
                        <a:defRPr sz="1323" kern="1200">
                          <a:solidFill>
                            <a:schemeClr val="dk1"/>
                          </a:solidFill>
                          <a:latin typeface="等线" panose="020F0502020204030204"/>
                        </a:defRPr>
                      </a:lvl3pPr>
                      <a:lvl4pPr marL="1008126" algn="l" defTabSz="672084" rtl="0" eaLnBrk="1" latinLnBrk="0" hangingPunct="1">
                        <a:defRPr sz="1323" kern="1200">
                          <a:solidFill>
                            <a:schemeClr val="dk1"/>
                          </a:solidFill>
                          <a:latin typeface="等线" panose="020F0502020204030204"/>
                        </a:defRPr>
                      </a:lvl4pPr>
                      <a:lvl5pPr marL="1344168" algn="l" defTabSz="672084" rtl="0" eaLnBrk="1" latinLnBrk="0" hangingPunct="1">
                        <a:defRPr sz="1323" kern="1200">
                          <a:solidFill>
                            <a:schemeClr val="dk1"/>
                          </a:solidFill>
                          <a:latin typeface="等线" panose="020F0502020204030204"/>
                        </a:defRPr>
                      </a:lvl5pPr>
                      <a:lvl6pPr marL="1680210" algn="l" defTabSz="672084" rtl="0" eaLnBrk="1" latinLnBrk="0" hangingPunct="1">
                        <a:defRPr sz="1323" kern="1200">
                          <a:solidFill>
                            <a:schemeClr val="dk1"/>
                          </a:solidFill>
                          <a:latin typeface="等线" panose="020F0502020204030204"/>
                        </a:defRPr>
                      </a:lvl6pPr>
                      <a:lvl7pPr marL="2016252" algn="l" defTabSz="672084" rtl="0" eaLnBrk="1" latinLnBrk="0" hangingPunct="1">
                        <a:defRPr sz="1323" kern="1200">
                          <a:solidFill>
                            <a:schemeClr val="dk1"/>
                          </a:solidFill>
                          <a:latin typeface="等线" panose="020F0502020204030204"/>
                        </a:defRPr>
                      </a:lvl7pPr>
                      <a:lvl8pPr marL="2352294" algn="l" defTabSz="672084" rtl="0" eaLnBrk="1" latinLnBrk="0" hangingPunct="1">
                        <a:defRPr sz="1323" kern="1200">
                          <a:solidFill>
                            <a:schemeClr val="dk1"/>
                          </a:solidFill>
                          <a:latin typeface="等线" panose="020F0502020204030204"/>
                        </a:defRPr>
                      </a:lvl8pPr>
                      <a:lvl9pPr marL="2688336" algn="l" defTabSz="672084" rtl="0" eaLnBrk="1" latinLnBrk="0" hangingPunct="1">
                        <a:defRPr sz="1323" kern="1200">
                          <a:solidFill>
                            <a:schemeClr val="dk1"/>
                          </a:solidFill>
                          <a:latin typeface="等线"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kern="100" dirty="0">
                          <a:solidFill>
                            <a:schemeClr val="tx1"/>
                          </a:solidFill>
                          <a:effectLst/>
                          <a:latin typeface="Times New Roman" panose="02020603050405020304" pitchFamily="18" charset="0"/>
                          <a:cs typeface="Times New Roman" panose="02020603050405020304" pitchFamily="18" charset="0"/>
                        </a:rPr>
                        <a:t>Comments explicitly suggesting a method to deal with a problem </a:t>
                      </a:r>
                      <a:r>
                        <a:rPr lang="zh-CN" altLang="en-US" sz="14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（提供解决方法）</a:t>
                      </a:r>
                      <a:endParaRPr lang="zh-CN" altLang="zh-CN" sz="1400" kern="10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424980"/>
                  </a:ext>
                </a:extLst>
              </a:tr>
              <a:tr h="387306">
                <a:tc>
                  <a:txBody>
                    <a:bodyPr/>
                    <a:lstStyle>
                      <a:lvl1pPr marL="0" algn="l" defTabSz="672084" rtl="0" eaLnBrk="1" latinLnBrk="0" hangingPunct="1">
                        <a:defRPr sz="1323" kern="1200">
                          <a:solidFill>
                            <a:schemeClr val="dk1"/>
                          </a:solidFill>
                          <a:latin typeface="等线" panose="020F0502020204030204"/>
                        </a:defRPr>
                      </a:lvl1pPr>
                      <a:lvl2pPr marL="336042" algn="l" defTabSz="672084" rtl="0" eaLnBrk="1" latinLnBrk="0" hangingPunct="1">
                        <a:defRPr sz="1323" kern="1200">
                          <a:solidFill>
                            <a:schemeClr val="dk1"/>
                          </a:solidFill>
                          <a:latin typeface="等线" panose="020F0502020204030204"/>
                        </a:defRPr>
                      </a:lvl2pPr>
                      <a:lvl3pPr marL="672084" algn="l" defTabSz="672084" rtl="0" eaLnBrk="1" latinLnBrk="0" hangingPunct="1">
                        <a:defRPr sz="1323" kern="1200">
                          <a:solidFill>
                            <a:schemeClr val="dk1"/>
                          </a:solidFill>
                          <a:latin typeface="等线" panose="020F0502020204030204"/>
                        </a:defRPr>
                      </a:lvl3pPr>
                      <a:lvl4pPr marL="1008126" algn="l" defTabSz="672084" rtl="0" eaLnBrk="1" latinLnBrk="0" hangingPunct="1">
                        <a:defRPr sz="1323" kern="1200">
                          <a:solidFill>
                            <a:schemeClr val="dk1"/>
                          </a:solidFill>
                          <a:latin typeface="等线" panose="020F0502020204030204"/>
                        </a:defRPr>
                      </a:lvl4pPr>
                      <a:lvl5pPr marL="1344168" algn="l" defTabSz="672084" rtl="0" eaLnBrk="1" latinLnBrk="0" hangingPunct="1">
                        <a:defRPr sz="1323" kern="1200">
                          <a:solidFill>
                            <a:schemeClr val="dk1"/>
                          </a:solidFill>
                          <a:latin typeface="等线" panose="020F0502020204030204"/>
                        </a:defRPr>
                      </a:lvl5pPr>
                      <a:lvl6pPr marL="1680210" algn="l" defTabSz="672084" rtl="0" eaLnBrk="1" latinLnBrk="0" hangingPunct="1">
                        <a:defRPr sz="1323" kern="1200">
                          <a:solidFill>
                            <a:schemeClr val="dk1"/>
                          </a:solidFill>
                          <a:latin typeface="等线" panose="020F0502020204030204"/>
                        </a:defRPr>
                      </a:lvl6pPr>
                      <a:lvl7pPr marL="2016252" algn="l" defTabSz="672084" rtl="0" eaLnBrk="1" latinLnBrk="0" hangingPunct="1">
                        <a:defRPr sz="1323" kern="1200">
                          <a:solidFill>
                            <a:schemeClr val="dk1"/>
                          </a:solidFill>
                          <a:latin typeface="等线" panose="020F0502020204030204"/>
                        </a:defRPr>
                      </a:lvl7pPr>
                      <a:lvl8pPr marL="2352294" algn="l" defTabSz="672084" rtl="0" eaLnBrk="1" latinLnBrk="0" hangingPunct="1">
                        <a:defRPr sz="1323" kern="1200">
                          <a:solidFill>
                            <a:schemeClr val="dk1"/>
                          </a:solidFill>
                          <a:latin typeface="等线" panose="020F0502020204030204"/>
                        </a:defRPr>
                      </a:lvl8pPr>
                      <a:lvl9pPr marL="2688336" algn="l" defTabSz="672084" rtl="0" eaLnBrk="1" latinLnBrk="0" hangingPunct="1">
                        <a:defRPr sz="1323" kern="1200">
                          <a:solidFill>
                            <a:schemeClr val="dk1"/>
                          </a:solidFill>
                          <a:latin typeface="等线" panose="020F0502020204030204"/>
                        </a:defRPr>
                      </a:lvl9pPr>
                    </a:lstStyle>
                    <a:p>
                      <a:pPr algn="ctr"/>
                      <a:r>
                        <a:rPr lang="en-US" altLang="zh-CN" sz="1400" b="1" dirty="0">
                          <a:solidFill>
                            <a:schemeClr val="tx1"/>
                          </a:solidFill>
                          <a:latin typeface="Times New Roman" panose="02020603050405020304" pitchFamily="18" charset="0"/>
                          <a:cs typeface="Times New Roman" panose="02020603050405020304" pitchFamily="18" charset="0"/>
                        </a:rPr>
                        <a:t>Evaluation</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72084" rtl="0" eaLnBrk="1" latinLnBrk="0" hangingPunct="1">
                        <a:defRPr sz="1323" kern="1200">
                          <a:solidFill>
                            <a:schemeClr val="dk1"/>
                          </a:solidFill>
                          <a:latin typeface="等线" panose="020F0502020204030204"/>
                        </a:defRPr>
                      </a:lvl1pPr>
                      <a:lvl2pPr marL="336042" algn="l" defTabSz="672084" rtl="0" eaLnBrk="1" latinLnBrk="0" hangingPunct="1">
                        <a:defRPr sz="1323" kern="1200">
                          <a:solidFill>
                            <a:schemeClr val="dk1"/>
                          </a:solidFill>
                          <a:latin typeface="等线" panose="020F0502020204030204"/>
                        </a:defRPr>
                      </a:lvl2pPr>
                      <a:lvl3pPr marL="672084" algn="l" defTabSz="672084" rtl="0" eaLnBrk="1" latinLnBrk="0" hangingPunct="1">
                        <a:defRPr sz="1323" kern="1200">
                          <a:solidFill>
                            <a:schemeClr val="dk1"/>
                          </a:solidFill>
                          <a:latin typeface="等线" panose="020F0502020204030204"/>
                        </a:defRPr>
                      </a:lvl3pPr>
                      <a:lvl4pPr marL="1008126" algn="l" defTabSz="672084" rtl="0" eaLnBrk="1" latinLnBrk="0" hangingPunct="1">
                        <a:defRPr sz="1323" kern="1200">
                          <a:solidFill>
                            <a:schemeClr val="dk1"/>
                          </a:solidFill>
                          <a:latin typeface="等线" panose="020F0502020204030204"/>
                        </a:defRPr>
                      </a:lvl4pPr>
                      <a:lvl5pPr marL="1344168" algn="l" defTabSz="672084" rtl="0" eaLnBrk="1" latinLnBrk="0" hangingPunct="1">
                        <a:defRPr sz="1323" kern="1200">
                          <a:solidFill>
                            <a:schemeClr val="dk1"/>
                          </a:solidFill>
                          <a:latin typeface="等线" panose="020F0502020204030204"/>
                        </a:defRPr>
                      </a:lvl5pPr>
                      <a:lvl6pPr marL="1680210" algn="l" defTabSz="672084" rtl="0" eaLnBrk="1" latinLnBrk="0" hangingPunct="1">
                        <a:defRPr sz="1323" kern="1200">
                          <a:solidFill>
                            <a:schemeClr val="dk1"/>
                          </a:solidFill>
                          <a:latin typeface="等线" panose="020F0502020204030204"/>
                        </a:defRPr>
                      </a:lvl6pPr>
                      <a:lvl7pPr marL="2016252" algn="l" defTabSz="672084" rtl="0" eaLnBrk="1" latinLnBrk="0" hangingPunct="1">
                        <a:defRPr sz="1323" kern="1200">
                          <a:solidFill>
                            <a:schemeClr val="dk1"/>
                          </a:solidFill>
                          <a:latin typeface="等线" panose="020F0502020204030204"/>
                        </a:defRPr>
                      </a:lvl7pPr>
                      <a:lvl8pPr marL="2352294" algn="l" defTabSz="672084" rtl="0" eaLnBrk="1" latinLnBrk="0" hangingPunct="1">
                        <a:defRPr sz="1323" kern="1200">
                          <a:solidFill>
                            <a:schemeClr val="dk1"/>
                          </a:solidFill>
                          <a:latin typeface="等线" panose="020F0502020204030204"/>
                        </a:defRPr>
                      </a:lvl8pPr>
                      <a:lvl9pPr marL="2688336" algn="l" defTabSz="672084" rtl="0" eaLnBrk="1" latinLnBrk="0" hangingPunct="1">
                        <a:defRPr sz="1323" kern="1200">
                          <a:solidFill>
                            <a:schemeClr val="dk1"/>
                          </a:solidFill>
                          <a:latin typeface="等线" panose="020F0502020204030204"/>
                        </a:defRPr>
                      </a:lvl9pPr>
                    </a:lstStyle>
                    <a:p>
                      <a:pPr algn="l"/>
                      <a:r>
                        <a:rPr lang="en-US" altLang="zh-CN" sz="1400" dirty="0">
                          <a:solidFill>
                            <a:schemeClr val="tx1"/>
                          </a:solidFill>
                          <a:latin typeface="Times New Roman" panose="02020603050405020304" pitchFamily="18" charset="0"/>
                          <a:cs typeface="Times New Roman" panose="02020603050405020304" pitchFamily="18" charset="0"/>
                        </a:rPr>
                        <a:t>Comments about verification of knowledge, skills, or strategies </a:t>
                      </a:r>
                    </a:p>
                    <a:p>
                      <a:pPr algn="l"/>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（肯定，否定，或说明作者摘要写作运用了某些知识，技巧，策略等）</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8524351"/>
                  </a:ext>
                </a:extLst>
              </a:tr>
              <a:tr h="602704">
                <a:tc>
                  <a:txBody>
                    <a:bodyPr/>
                    <a:lstStyle>
                      <a:lvl1pPr marL="0" algn="l" defTabSz="672084" rtl="0" eaLnBrk="1" latinLnBrk="0" hangingPunct="1">
                        <a:defRPr sz="1323" kern="1200">
                          <a:solidFill>
                            <a:schemeClr val="dk1"/>
                          </a:solidFill>
                          <a:latin typeface="等线" panose="020F0502020204030204"/>
                        </a:defRPr>
                      </a:lvl1pPr>
                      <a:lvl2pPr marL="336042" algn="l" defTabSz="672084" rtl="0" eaLnBrk="1" latinLnBrk="0" hangingPunct="1">
                        <a:defRPr sz="1323" kern="1200">
                          <a:solidFill>
                            <a:schemeClr val="dk1"/>
                          </a:solidFill>
                          <a:latin typeface="等线" panose="020F0502020204030204"/>
                        </a:defRPr>
                      </a:lvl2pPr>
                      <a:lvl3pPr marL="672084" algn="l" defTabSz="672084" rtl="0" eaLnBrk="1" latinLnBrk="0" hangingPunct="1">
                        <a:defRPr sz="1323" kern="1200">
                          <a:solidFill>
                            <a:schemeClr val="dk1"/>
                          </a:solidFill>
                          <a:latin typeface="等线" panose="020F0502020204030204"/>
                        </a:defRPr>
                      </a:lvl3pPr>
                      <a:lvl4pPr marL="1008126" algn="l" defTabSz="672084" rtl="0" eaLnBrk="1" latinLnBrk="0" hangingPunct="1">
                        <a:defRPr sz="1323" kern="1200">
                          <a:solidFill>
                            <a:schemeClr val="dk1"/>
                          </a:solidFill>
                          <a:latin typeface="等线" panose="020F0502020204030204"/>
                        </a:defRPr>
                      </a:lvl4pPr>
                      <a:lvl5pPr marL="1344168" algn="l" defTabSz="672084" rtl="0" eaLnBrk="1" latinLnBrk="0" hangingPunct="1">
                        <a:defRPr sz="1323" kern="1200">
                          <a:solidFill>
                            <a:schemeClr val="dk1"/>
                          </a:solidFill>
                          <a:latin typeface="等线" panose="020F0502020204030204"/>
                        </a:defRPr>
                      </a:lvl5pPr>
                      <a:lvl6pPr marL="1680210" algn="l" defTabSz="672084" rtl="0" eaLnBrk="1" latinLnBrk="0" hangingPunct="1">
                        <a:defRPr sz="1323" kern="1200">
                          <a:solidFill>
                            <a:schemeClr val="dk1"/>
                          </a:solidFill>
                          <a:latin typeface="等线" panose="020F0502020204030204"/>
                        </a:defRPr>
                      </a:lvl6pPr>
                      <a:lvl7pPr marL="2016252" algn="l" defTabSz="672084" rtl="0" eaLnBrk="1" latinLnBrk="0" hangingPunct="1">
                        <a:defRPr sz="1323" kern="1200">
                          <a:solidFill>
                            <a:schemeClr val="dk1"/>
                          </a:solidFill>
                          <a:latin typeface="等线" panose="020F0502020204030204"/>
                        </a:defRPr>
                      </a:lvl7pPr>
                      <a:lvl8pPr marL="2352294" algn="l" defTabSz="672084" rtl="0" eaLnBrk="1" latinLnBrk="0" hangingPunct="1">
                        <a:defRPr sz="1323" kern="1200">
                          <a:solidFill>
                            <a:schemeClr val="dk1"/>
                          </a:solidFill>
                          <a:latin typeface="等线" panose="020F0502020204030204"/>
                        </a:defRPr>
                      </a:lvl8pPr>
                      <a:lvl9pPr marL="2688336" algn="l" defTabSz="672084" rtl="0" eaLnBrk="1" latinLnBrk="0" hangingPunct="1">
                        <a:defRPr sz="1323" kern="1200">
                          <a:solidFill>
                            <a:schemeClr val="dk1"/>
                          </a:solidFill>
                          <a:latin typeface="等线" panose="020F0502020204030204"/>
                        </a:defRPr>
                      </a:lvl9pPr>
                    </a:lstStyle>
                    <a:p>
                      <a:pPr algn="ctr"/>
                      <a:r>
                        <a:rPr lang="en-US" altLang="zh-CN" sz="1400" b="1" dirty="0">
                          <a:solidFill>
                            <a:schemeClr val="tx1"/>
                          </a:solidFill>
                          <a:latin typeface="Times New Roman" panose="02020603050405020304" pitchFamily="18" charset="0"/>
                          <a:cs typeface="Times New Roman" panose="02020603050405020304" pitchFamily="18" charset="0"/>
                        </a:rPr>
                        <a:t>Reflection</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72084" rtl="0" eaLnBrk="1" latinLnBrk="0" hangingPunct="1">
                        <a:defRPr sz="1323" kern="1200">
                          <a:solidFill>
                            <a:schemeClr val="dk1"/>
                          </a:solidFill>
                          <a:latin typeface="等线" panose="020F0502020204030204"/>
                        </a:defRPr>
                      </a:lvl1pPr>
                      <a:lvl2pPr marL="336042" algn="l" defTabSz="672084" rtl="0" eaLnBrk="1" latinLnBrk="0" hangingPunct="1">
                        <a:defRPr sz="1323" kern="1200">
                          <a:solidFill>
                            <a:schemeClr val="dk1"/>
                          </a:solidFill>
                          <a:latin typeface="等线" panose="020F0502020204030204"/>
                        </a:defRPr>
                      </a:lvl2pPr>
                      <a:lvl3pPr marL="672084" algn="l" defTabSz="672084" rtl="0" eaLnBrk="1" latinLnBrk="0" hangingPunct="1">
                        <a:defRPr sz="1323" kern="1200">
                          <a:solidFill>
                            <a:schemeClr val="dk1"/>
                          </a:solidFill>
                          <a:latin typeface="等线" panose="020F0502020204030204"/>
                        </a:defRPr>
                      </a:lvl3pPr>
                      <a:lvl4pPr marL="1008126" algn="l" defTabSz="672084" rtl="0" eaLnBrk="1" latinLnBrk="0" hangingPunct="1">
                        <a:defRPr sz="1323" kern="1200">
                          <a:solidFill>
                            <a:schemeClr val="dk1"/>
                          </a:solidFill>
                          <a:latin typeface="等线" panose="020F0502020204030204"/>
                        </a:defRPr>
                      </a:lvl4pPr>
                      <a:lvl5pPr marL="1344168" algn="l" defTabSz="672084" rtl="0" eaLnBrk="1" latinLnBrk="0" hangingPunct="1">
                        <a:defRPr sz="1323" kern="1200">
                          <a:solidFill>
                            <a:schemeClr val="dk1"/>
                          </a:solidFill>
                          <a:latin typeface="等线" panose="020F0502020204030204"/>
                        </a:defRPr>
                      </a:lvl5pPr>
                      <a:lvl6pPr marL="1680210" algn="l" defTabSz="672084" rtl="0" eaLnBrk="1" latinLnBrk="0" hangingPunct="1">
                        <a:defRPr sz="1323" kern="1200">
                          <a:solidFill>
                            <a:schemeClr val="dk1"/>
                          </a:solidFill>
                          <a:latin typeface="等线" panose="020F0502020204030204"/>
                        </a:defRPr>
                      </a:lvl6pPr>
                      <a:lvl7pPr marL="2016252" algn="l" defTabSz="672084" rtl="0" eaLnBrk="1" latinLnBrk="0" hangingPunct="1">
                        <a:defRPr sz="1323" kern="1200">
                          <a:solidFill>
                            <a:schemeClr val="dk1"/>
                          </a:solidFill>
                          <a:latin typeface="等线" panose="020F0502020204030204"/>
                        </a:defRPr>
                      </a:lvl7pPr>
                      <a:lvl8pPr marL="2352294" algn="l" defTabSz="672084" rtl="0" eaLnBrk="1" latinLnBrk="0" hangingPunct="1">
                        <a:defRPr sz="1323" kern="1200">
                          <a:solidFill>
                            <a:schemeClr val="dk1"/>
                          </a:solidFill>
                          <a:latin typeface="等线" panose="020F0502020204030204"/>
                        </a:defRPr>
                      </a:lvl8pPr>
                      <a:lvl9pPr marL="2688336" algn="l" defTabSz="672084" rtl="0" eaLnBrk="1" latinLnBrk="0" hangingPunct="1">
                        <a:defRPr sz="1323" kern="1200">
                          <a:solidFill>
                            <a:schemeClr val="dk1"/>
                          </a:solidFill>
                          <a:latin typeface="等线" panose="020F0502020204030204"/>
                        </a:defRPr>
                      </a:lvl9pPr>
                    </a:lstStyle>
                    <a:p>
                      <a:pPr algn="l"/>
                      <a:r>
                        <a:rPr lang="en-US" altLang="zh-CN" sz="1400" dirty="0">
                          <a:solidFill>
                            <a:schemeClr val="tx1"/>
                          </a:solidFill>
                          <a:latin typeface="Times New Roman" panose="02020603050405020304" pitchFamily="18" charset="0"/>
                          <a:cs typeface="Times New Roman" panose="02020603050405020304" pitchFamily="18" charset="0"/>
                        </a:rPr>
                        <a:t>Comments challenging the work for the writer to reflect on or think about thoroughly </a:t>
                      </a:r>
                    </a:p>
                    <a:p>
                      <a:pPr algn="l"/>
                      <a:r>
                        <a:rPr lang="zh-CN" altLang="en-US" sz="1400" dirty="0">
                          <a:solidFill>
                            <a:schemeClr val="tx1"/>
                          </a:solidFill>
                          <a:latin typeface="Times New Roman" panose="02020603050405020304" pitchFamily="18" charset="0"/>
                          <a:cs typeface="Times New Roman" panose="02020603050405020304" pitchFamily="18" charset="0"/>
                        </a:rPr>
                        <a:t>（</a:t>
                      </a:r>
                      <a:r>
                        <a:rPr lang="zh-CN" altLang="en-US" sz="1400" dirty="0">
                          <a:solidFill>
                            <a:schemeClr val="tx1"/>
                          </a:solidFill>
                          <a:latin typeface="宋体" panose="02010600030101010101" pitchFamily="2" charset="-122"/>
                          <a:ea typeface="宋体" panose="02010600030101010101" pitchFamily="2" charset="-122"/>
                          <a:cs typeface="Times New Roman" panose="02020603050405020304" pitchFamily="18" charset="0"/>
                        </a:rPr>
                        <a:t>提出疑问使作者反思其摘要写作）</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0345039"/>
                  </a:ext>
                </a:extLst>
              </a:tr>
            </a:tbl>
          </a:graphicData>
        </a:graphic>
      </p:graphicFrame>
      <p:pic>
        <p:nvPicPr>
          <p:cNvPr id="5" name="图片 4">
            <a:extLst>
              <a:ext uri="{FF2B5EF4-FFF2-40B4-BE49-F238E27FC236}">
                <a16:creationId xmlns:a16="http://schemas.microsoft.com/office/drawing/2014/main" id="{2D9FAC40-C0A8-0A9C-E8FA-021D3BD60B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45611" y="108507"/>
            <a:ext cx="543601" cy="543601"/>
          </a:xfrm>
          <a:prstGeom prst="rect">
            <a:avLst/>
          </a:prstGeom>
        </p:spPr>
      </p:pic>
    </p:spTree>
    <p:extLst>
      <p:ext uri="{BB962C8B-B14F-4D97-AF65-F5344CB8AC3E}">
        <p14:creationId xmlns:p14="http://schemas.microsoft.com/office/powerpoint/2010/main" val="750561373"/>
      </p:ext>
    </p:extLst>
  </p:cSld>
  <p:clrMapOvr>
    <a:masterClrMapping/>
  </p:clrMapOvr>
  <mc:AlternateContent xmlns:mc="http://schemas.openxmlformats.org/markup-compatibility/2006" xmlns:p14="http://schemas.microsoft.com/office/powerpoint/2010/main">
    <mc:Choice Requires="p14">
      <p:transition spd="slow" p14:dur="1500" advClick="0" advTm="1568">
        <p:random/>
      </p:transition>
    </mc:Choice>
    <mc:Fallback xmlns="">
      <p:transition spd="slow" advClick="0" advTm="1568">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4C97B80-84B0-493C-8E34-C77D2720A371}"/>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345871" y="681294"/>
            <a:ext cx="5801838" cy="3750028"/>
          </a:xfrm>
          <a:prstGeom prst="rect">
            <a:avLst/>
          </a:prstGeom>
        </p:spPr>
      </p:pic>
      <p:pic>
        <p:nvPicPr>
          <p:cNvPr id="4" name="图片 3">
            <a:extLst>
              <a:ext uri="{FF2B5EF4-FFF2-40B4-BE49-F238E27FC236}">
                <a16:creationId xmlns:a16="http://schemas.microsoft.com/office/drawing/2014/main" id="{153DEC65-A686-4DB3-AC95-3CE4D165E3A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63895" y="1349509"/>
            <a:ext cx="3984952" cy="2652946"/>
          </a:xfrm>
          <a:custGeom>
            <a:avLst/>
            <a:gdLst>
              <a:gd name="connsiteX0" fmla="*/ 0 w 6172200"/>
              <a:gd name="connsiteY0" fmla="*/ 0 h 3981450"/>
              <a:gd name="connsiteX1" fmla="*/ 6172200 w 6172200"/>
              <a:gd name="connsiteY1" fmla="*/ 0 h 3981450"/>
              <a:gd name="connsiteX2" fmla="*/ 6172200 w 6172200"/>
              <a:gd name="connsiteY2" fmla="*/ 3981450 h 3981450"/>
              <a:gd name="connsiteX3" fmla="*/ 0 w 6172200"/>
              <a:gd name="connsiteY3" fmla="*/ 3981450 h 3981450"/>
            </a:gdLst>
            <a:ahLst/>
            <a:cxnLst>
              <a:cxn ang="0">
                <a:pos x="connsiteX0" y="connsiteY0"/>
              </a:cxn>
              <a:cxn ang="0">
                <a:pos x="connsiteX1" y="connsiteY1"/>
              </a:cxn>
              <a:cxn ang="0">
                <a:pos x="connsiteX2" y="connsiteY2"/>
              </a:cxn>
              <a:cxn ang="0">
                <a:pos x="connsiteX3" y="connsiteY3"/>
              </a:cxn>
            </a:cxnLst>
            <a:rect l="l" t="t" r="r" b="b"/>
            <a:pathLst>
              <a:path w="6172200" h="3981450">
                <a:moveTo>
                  <a:pt x="0" y="0"/>
                </a:moveTo>
                <a:lnTo>
                  <a:pt x="6172200" y="0"/>
                </a:lnTo>
                <a:lnTo>
                  <a:pt x="6172200" y="3981450"/>
                </a:lnTo>
                <a:lnTo>
                  <a:pt x="0" y="3981450"/>
                </a:lnTo>
                <a:close/>
              </a:path>
            </a:pathLst>
          </a:custGeom>
          <a:ln>
            <a:solidFill>
              <a:srgbClr val="282828"/>
            </a:solidFill>
          </a:ln>
        </p:spPr>
      </p:pic>
      <p:sp>
        <p:nvSpPr>
          <p:cNvPr id="5" name="文本框 4" descr="e7d195523061f1c0214d268728035a112e1f1a63855fa0d5B3BC3571FB2346650E40B27C71D4ADB669896543E409C0762562804D99F14164E036E91A4D200FB459B9C67F1066513BDCC2663F2655ED5A2F3E64E50905ECC13FD08E412A2449DFC0DEA4732AF4E76A12DAA23714D9A24C7EAC7F7CD8FF94AEC7D4E9162B55FEA74E289784371BE33B">
            <a:extLst>
              <a:ext uri="{FF2B5EF4-FFF2-40B4-BE49-F238E27FC236}">
                <a16:creationId xmlns:a16="http://schemas.microsoft.com/office/drawing/2014/main" id="{72051DD0-0BA3-4908-B7B8-3E3AE07365FE}"/>
              </a:ext>
            </a:extLst>
          </p:cNvPr>
          <p:cNvSpPr txBox="1"/>
          <p:nvPr/>
        </p:nvSpPr>
        <p:spPr>
          <a:xfrm>
            <a:off x="5032332" y="355744"/>
            <a:ext cx="3920133" cy="496867"/>
          </a:xfrm>
          <a:prstGeom prst="rect">
            <a:avLst/>
          </a:prstGeom>
          <a:noFill/>
        </p:spPr>
        <p:txBody>
          <a:bodyPr wrap="square" rtlCol="0">
            <a:spAutoFit/>
          </a:bodyPr>
          <a:lstStyle/>
          <a:p>
            <a:pPr>
              <a:lnSpc>
                <a:spcPct val="120000"/>
              </a:lnSpc>
            </a:pPr>
            <a:r>
              <a:rPr lang="en-US" altLang="zh-CN" sz="2400" b="1" dirty="0">
                <a:solidFill>
                  <a:srgbClr val="282828"/>
                </a:solidFill>
                <a:latin typeface="Times New Roman" panose="02020603050405020304" pitchFamily="18" charset="0"/>
                <a:ea typeface="微软雅黑"/>
                <a:cs typeface="Times New Roman" panose="02020603050405020304" pitchFamily="18" charset="0"/>
                <a:sym typeface="Arial"/>
              </a:rPr>
              <a:t>Writing elements</a:t>
            </a:r>
          </a:p>
        </p:txBody>
      </p:sp>
      <p:sp>
        <p:nvSpPr>
          <p:cNvPr id="6" name="矩形 5">
            <a:extLst>
              <a:ext uri="{FF2B5EF4-FFF2-40B4-BE49-F238E27FC236}">
                <a16:creationId xmlns:a16="http://schemas.microsoft.com/office/drawing/2014/main" id="{A5BE0E1F-5EAD-434D-95A9-B963FB5F66DB}"/>
              </a:ext>
            </a:extLst>
          </p:cNvPr>
          <p:cNvSpPr/>
          <p:nvPr/>
        </p:nvSpPr>
        <p:spPr>
          <a:xfrm>
            <a:off x="4107330" y="3122379"/>
            <a:ext cx="4584495" cy="1902829"/>
          </a:xfrm>
          <a:prstGeom prst="rect">
            <a:avLst/>
          </a:prstGeom>
        </p:spPr>
        <p:txBody>
          <a:bodyPr wrap="square">
            <a:spAutoFit/>
          </a:bodyPr>
          <a:lstStyle/>
          <a:p>
            <a:pPr>
              <a:lnSpc>
                <a:spcPct val="120000"/>
              </a:lnSpc>
            </a:pPr>
            <a:r>
              <a:rPr lang="en-US" altLang="zh-CN" sz="1100" b="1" dirty="0">
                <a:solidFill>
                  <a:schemeClr val="tx1">
                    <a:lumMod val="75000"/>
                    <a:lumOff val="25000"/>
                  </a:schemeClr>
                </a:solidFill>
                <a:latin typeface="Times New Roman" panose="02020603050405020304" pitchFamily="18" charset="0"/>
                <a:ea typeface="微软雅黑"/>
                <a:cs typeface="Times New Roman" panose="02020603050405020304" pitchFamily="18" charset="0"/>
                <a:sym typeface="Arial"/>
              </a:rPr>
              <a:t>Writing norms:</a:t>
            </a:r>
          </a:p>
          <a:p>
            <a:pPr marL="171450" indent="-171450">
              <a:lnSpc>
                <a:spcPct val="120000"/>
              </a:lnSpc>
              <a:buFont typeface="Wingdings" panose="05000000000000000000" pitchFamily="2" charset="2"/>
              <a:buChar char="n"/>
            </a:pPr>
            <a:r>
              <a:rPr lang="en-US" altLang="zh-CN" sz="1100" dirty="0">
                <a:solidFill>
                  <a:schemeClr val="tx1">
                    <a:lumMod val="75000"/>
                    <a:lumOff val="25000"/>
                  </a:schemeClr>
                </a:solidFill>
                <a:latin typeface="Times New Roman" panose="02020603050405020304" pitchFamily="18" charset="0"/>
                <a:ea typeface="微软雅黑"/>
                <a:cs typeface="Times New Roman" panose="02020603050405020304" pitchFamily="18" charset="0"/>
                <a:sym typeface="Arial"/>
              </a:rPr>
              <a:t>Mechanics: APA Style: citation, reference, etc.</a:t>
            </a:r>
          </a:p>
          <a:p>
            <a:pPr marL="171450" indent="-171450">
              <a:lnSpc>
                <a:spcPct val="120000"/>
              </a:lnSpc>
              <a:buFont typeface="Wingdings" panose="05000000000000000000" pitchFamily="2" charset="2"/>
              <a:buChar char="n"/>
            </a:pPr>
            <a:r>
              <a:rPr lang="en-US" altLang="zh-CN" sz="1100" dirty="0">
                <a:solidFill>
                  <a:schemeClr val="tx1">
                    <a:lumMod val="75000"/>
                    <a:lumOff val="25000"/>
                  </a:schemeClr>
                </a:solidFill>
                <a:latin typeface="Times New Roman" panose="02020603050405020304" pitchFamily="18" charset="0"/>
                <a:ea typeface="微软雅黑"/>
                <a:cs typeface="Times New Roman" panose="02020603050405020304" pitchFamily="18" charset="0"/>
                <a:sym typeface="Arial"/>
              </a:rPr>
              <a:t>Lexicon: </a:t>
            </a:r>
          </a:p>
          <a:p>
            <a:pPr marL="171450" indent="-171450">
              <a:lnSpc>
                <a:spcPct val="120000"/>
              </a:lnSpc>
              <a:buFont typeface="Arial" panose="020B0604020202020204" pitchFamily="34" charset="0"/>
              <a:buChar char="•"/>
            </a:pPr>
            <a:r>
              <a:rPr lang="en-US" altLang="zh-CN" sz="1100" dirty="0">
                <a:solidFill>
                  <a:schemeClr val="tx1">
                    <a:lumMod val="75000"/>
                    <a:lumOff val="25000"/>
                  </a:schemeClr>
                </a:solidFill>
                <a:latin typeface="Times New Roman" panose="02020603050405020304" pitchFamily="18" charset="0"/>
                <a:ea typeface="微软雅黑"/>
                <a:cs typeface="Times New Roman" panose="02020603050405020304" pitchFamily="18" charset="0"/>
                <a:sym typeface="Arial"/>
              </a:rPr>
              <a:t>Word choice: concise, precise and exact word to convey meaning</a:t>
            </a:r>
          </a:p>
          <a:p>
            <a:pPr marL="171450" indent="-171450">
              <a:lnSpc>
                <a:spcPct val="120000"/>
              </a:lnSpc>
              <a:buFont typeface="Arial" panose="020B0604020202020204" pitchFamily="34" charset="0"/>
              <a:buChar char="•"/>
            </a:pPr>
            <a:r>
              <a:rPr lang="en-US" altLang="zh-CN" sz="1100" dirty="0">
                <a:solidFill>
                  <a:schemeClr val="tx1">
                    <a:lumMod val="75000"/>
                    <a:lumOff val="25000"/>
                  </a:schemeClr>
                </a:solidFill>
                <a:latin typeface="Times New Roman" panose="02020603050405020304" pitchFamily="18" charset="0"/>
                <a:ea typeface="微软雅黑"/>
                <a:cs typeface="Times New Roman" panose="02020603050405020304" pitchFamily="18" charset="0"/>
                <a:sym typeface="Arial"/>
              </a:rPr>
              <a:t>Expression: the way to build a phrase or sentence different from and unacceptable for native speakers</a:t>
            </a:r>
          </a:p>
          <a:p>
            <a:pPr marL="171450" indent="-171450">
              <a:lnSpc>
                <a:spcPct val="120000"/>
              </a:lnSpc>
              <a:buFont typeface="Wingdings" panose="05000000000000000000" pitchFamily="2" charset="2"/>
              <a:buChar char="n"/>
            </a:pPr>
            <a:r>
              <a:rPr lang="en-US" altLang="zh-CN" sz="1100" dirty="0">
                <a:solidFill>
                  <a:schemeClr val="tx1">
                    <a:lumMod val="75000"/>
                    <a:lumOff val="25000"/>
                  </a:schemeClr>
                </a:solidFill>
                <a:latin typeface="Times New Roman" panose="02020603050405020304" pitchFamily="18" charset="0"/>
                <a:ea typeface="微软雅黑"/>
                <a:cs typeface="Times New Roman" panose="02020603050405020304" pitchFamily="18" charset="0"/>
                <a:sym typeface="Arial"/>
              </a:rPr>
              <a:t>Syntax</a:t>
            </a:r>
            <a:r>
              <a:rPr lang="zh-CN" altLang="en-US" sz="1100" dirty="0">
                <a:solidFill>
                  <a:schemeClr val="tx1">
                    <a:lumMod val="75000"/>
                    <a:lumOff val="25000"/>
                  </a:schemeClr>
                </a:solidFill>
                <a:latin typeface="Times New Roman" panose="02020603050405020304" pitchFamily="18" charset="0"/>
                <a:ea typeface="微软雅黑"/>
                <a:cs typeface="Times New Roman" panose="02020603050405020304" pitchFamily="18" charset="0"/>
                <a:sym typeface="Arial"/>
              </a:rPr>
              <a:t>：</a:t>
            </a:r>
            <a:endParaRPr lang="en-US" altLang="zh-CN" sz="1100" dirty="0">
              <a:solidFill>
                <a:schemeClr val="tx1">
                  <a:lumMod val="75000"/>
                  <a:lumOff val="25000"/>
                </a:schemeClr>
              </a:solidFill>
              <a:latin typeface="Times New Roman" panose="02020603050405020304" pitchFamily="18" charset="0"/>
              <a:ea typeface="微软雅黑"/>
              <a:cs typeface="Times New Roman" panose="02020603050405020304" pitchFamily="18" charset="0"/>
              <a:sym typeface="Arial"/>
            </a:endParaRPr>
          </a:p>
          <a:p>
            <a:pPr marL="171450" indent="-171450">
              <a:lnSpc>
                <a:spcPct val="120000"/>
              </a:lnSpc>
              <a:buFont typeface="Arial" panose="020B0604020202020204" pitchFamily="34" charset="0"/>
              <a:buChar char="•"/>
            </a:pPr>
            <a:r>
              <a:rPr lang="en-US" altLang="zh-CN" sz="1100" dirty="0">
                <a:solidFill>
                  <a:schemeClr val="tx1">
                    <a:lumMod val="75000"/>
                    <a:lumOff val="25000"/>
                  </a:schemeClr>
                </a:solidFill>
                <a:latin typeface="Times New Roman" panose="02020603050405020304" pitchFamily="18" charset="0"/>
                <a:ea typeface="微软雅黑"/>
                <a:cs typeface="Times New Roman" panose="02020603050405020304" pitchFamily="18" charset="0"/>
                <a:sym typeface="Arial"/>
              </a:rPr>
              <a:t>Grammar: lexical usage and/or syntactical usage </a:t>
            </a:r>
          </a:p>
          <a:p>
            <a:pPr marL="171450" indent="-171450">
              <a:lnSpc>
                <a:spcPct val="120000"/>
              </a:lnSpc>
              <a:buFont typeface="Arial" panose="020B0604020202020204" pitchFamily="34" charset="0"/>
              <a:buChar char="•"/>
            </a:pPr>
            <a:r>
              <a:rPr lang="en-US" altLang="zh-CN" sz="1100" dirty="0">
                <a:solidFill>
                  <a:schemeClr val="tx1">
                    <a:lumMod val="75000"/>
                    <a:lumOff val="25000"/>
                  </a:schemeClr>
                </a:solidFill>
                <a:latin typeface="Times New Roman" panose="02020603050405020304" pitchFamily="18" charset="0"/>
                <a:ea typeface="微软雅黑"/>
                <a:cs typeface="Times New Roman" panose="02020603050405020304" pitchFamily="18" charset="0"/>
                <a:sym typeface="Arial"/>
              </a:rPr>
              <a:t>Sentence fluency: a variety of sentence to achieve different effect</a:t>
            </a:r>
            <a:endParaRPr lang="zh-CN" altLang="en-US" sz="1100" dirty="0">
              <a:solidFill>
                <a:schemeClr val="tx1">
                  <a:lumMod val="75000"/>
                  <a:lumOff val="25000"/>
                </a:schemeClr>
              </a:solidFill>
              <a:latin typeface="Times New Roman" panose="02020603050405020304" pitchFamily="18" charset="0"/>
              <a:ea typeface="微软雅黑"/>
              <a:cs typeface="Times New Roman" panose="02020603050405020304" pitchFamily="18" charset="0"/>
              <a:sym typeface="Arial"/>
            </a:endParaRPr>
          </a:p>
        </p:txBody>
      </p:sp>
      <p:cxnSp>
        <p:nvCxnSpPr>
          <p:cNvPr id="7" name="直接连接符 6">
            <a:extLst>
              <a:ext uri="{FF2B5EF4-FFF2-40B4-BE49-F238E27FC236}">
                <a16:creationId xmlns:a16="http://schemas.microsoft.com/office/drawing/2014/main" id="{B61B7A98-6578-474A-A28E-C6954439D693}"/>
              </a:ext>
            </a:extLst>
          </p:cNvPr>
          <p:cNvCxnSpPr>
            <a:cxnSpLocks/>
          </p:cNvCxnSpPr>
          <p:nvPr/>
        </p:nvCxnSpPr>
        <p:spPr>
          <a:xfrm>
            <a:off x="4190358" y="3078391"/>
            <a:ext cx="350596" cy="0"/>
          </a:xfrm>
          <a:prstGeom prst="line">
            <a:avLst/>
          </a:prstGeom>
          <a:ln w="38100">
            <a:solidFill>
              <a:srgbClr val="538034"/>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EF4465DF-A1B9-40D7-BB31-471F401830FE}"/>
              </a:ext>
            </a:extLst>
          </p:cNvPr>
          <p:cNvCxnSpPr/>
          <p:nvPr/>
        </p:nvCxnSpPr>
        <p:spPr>
          <a:xfrm>
            <a:off x="4199053" y="1075929"/>
            <a:ext cx="350596" cy="0"/>
          </a:xfrm>
          <a:prstGeom prst="line">
            <a:avLst/>
          </a:prstGeom>
          <a:ln w="38100">
            <a:solidFill>
              <a:srgbClr val="538034"/>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D7C59C5C-0E05-4443-91A4-DE4AFB706897}"/>
              </a:ext>
            </a:extLst>
          </p:cNvPr>
          <p:cNvSpPr/>
          <p:nvPr/>
        </p:nvSpPr>
        <p:spPr>
          <a:xfrm>
            <a:off x="4107330" y="1099811"/>
            <a:ext cx="4367054" cy="1884362"/>
          </a:xfrm>
          <a:prstGeom prst="rect">
            <a:avLst/>
          </a:prstGeom>
        </p:spPr>
        <p:txBody>
          <a:bodyPr wrap="square">
            <a:spAutoFit/>
          </a:bodyPr>
          <a:lstStyle/>
          <a:p>
            <a:pPr>
              <a:lnSpc>
                <a:spcPct val="120000"/>
              </a:lnSpc>
            </a:pPr>
            <a:r>
              <a:rPr lang="en-US" altLang="zh-CN" sz="1050" b="1" dirty="0">
                <a:solidFill>
                  <a:schemeClr val="tx1">
                    <a:lumMod val="75000"/>
                    <a:lumOff val="25000"/>
                  </a:schemeClr>
                </a:solidFill>
                <a:latin typeface="Times New Roman" panose="02020603050405020304" pitchFamily="18" charset="0"/>
                <a:ea typeface="微软雅黑"/>
                <a:cs typeface="Times New Roman" panose="02020603050405020304" pitchFamily="18" charset="0"/>
                <a:sym typeface="Arial"/>
              </a:rPr>
              <a:t>Text quality:</a:t>
            </a:r>
          </a:p>
          <a:p>
            <a:pPr marL="171450" indent="-171450">
              <a:lnSpc>
                <a:spcPct val="120000"/>
              </a:lnSpc>
              <a:buFont typeface="Wingdings" panose="05000000000000000000" pitchFamily="2" charset="2"/>
              <a:buChar char="n"/>
            </a:pPr>
            <a:r>
              <a:rPr lang="en-US" altLang="zh-CN" sz="1100" dirty="0">
                <a:latin typeface="Times New Roman" panose="02020603050405020304" pitchFamily="18" charset="0"/>
                <a:cs typeface="Times New Roman" panose="02020603050405020304" pitchFamily="18" charset="0"/>
              </a:rPr>
              <a:t>Clarity: understandable and unambiguous argument component </a:t>
            </a:r>
            <a:endParaRPr lang="en-US" altLang="zh-CN" sz="1050" dirty="0">
              <a:solidFill>
                <a:schemeClr val="tx1">
                  <a:lumMod val="75000"/>
                  <a:lumOff val="25000"/>
                </a:schemeClr>
              </a:solidFill>
              <a:latin typeface="Times New Roman" panose="02020603050405020304" pitchFamily="18" charset="0"/>
              <a:ea typeface="微软雅黑"/>
              <a:cs typeface="Times New Roman" panose="02020603050405020304" pitchFamily="18" charset="0"/>
              <a:sym typeface="Arial"/>
            </a:endParaRPr>
          </a:p>
          <a:p>
            <a:pPr marL="171450" indent="-171450">
              <a:lnSpc>
                <a:spcPct val="120000"/>
              </a:lnSpc>
              <a:buFont typeface="Wingdings" panose="05000000000000000000" pitchFamily="2" charset="2"/>
              <a:buChar char="n"/>
            </a:pPr>
            <a:r>
              <a:rPr lang="en-US" altLang="zh-CN" sz="1100" dirty="0">
                <a:latin typeface="Times New Roman" panose="02020603050405020304" pitchFamily="18" charset="0"/>
                <a:cs typeface="Times New Roman" panose="02020603050405020304" pitchFamily="18" charset="0"/>
              </a:rPr>
              <a:t>Transitional words: discourse markers like “so, because, therefore …”</a:t>
            </a:r>
            <a:r>
              <a:rPr lang="en-US" altLang="zh-CN" sz="1050" dirty="0">
                <a:latin typeface="Times New Roman" panose="02020603050405020304" pitchFamily="18" charset="0"/>
                <a:cs typeface="Times New Roman" panose="02020603050405020304" pitchFamily="18" charset="0"/>
              </a:rPr>
              <a:t> </a:t>
            </a:r>
          </a:p>
          <a:p>
            <a:pPr marL="171450" indent="-171450">
              <a:lnSpc>
                <a:spcPct val="120000"/>
              </a:lnSpc>
              <a:buFont typeface="Wingdings" panose="05000000000000000000" pitchFamily="2" charset="2"/>
              <a:buChar char="n"/>
            </a:pPr>
            <a:r>
              <a:rPr lang="en-US" altLang="zh-CN" sz="1050" dirty="0">
                <a:latin typeface="Times New Roman" panose="02020603050405020304" pitchFamily="18" charset="0"/>
                <a:cs typeface="Times New Roman" panose="02020603050405020304" pitchFamily="18" charset="0"/>
              </a:rPr>
              <a:t>Effectiveness of Argument </a:t>
            </a:r>
            <a:endParaRPr lang="en-US" altLang="zh-CN" sz="1050" dirty="0">
              <a:solidFill>
                <a:schemeClr val="tx1">
                  <a:lumMod val="75000"/>
                  <a:lumOff val="25000"/>
                </a:schemeClr>
              </a:solidFill>
              <a:latin typeface="Times New Roman" panose="02020603050405020304" pitchFamily="18" charset="0"/>
              <a:ea typeface="微软雅黑"/>
              <a:cs typeface="Times New Roman" panose="02020603050405020304" pitchFamily="18" charset="0"/>
              <a:sym typeface="Arial"/>
            </a:endParaRPr>
          </a:p>
          <a:p>
            <a:pPr marL="171450" indent="-171450">
              <a:lnSpc>
                <a:spcPct val="120000"/>
              </a:lnSpc>
              <a:buFont typeface="Arial" panose="020B0604020202020204" pitchFamily="34" charset="0"/>
              <a:buChar char="•"/>
            </a:pPr>
            <a:r>
              <a:rPr lang="en-US" altLang="zh-CN" sz="1100" dirty="0">
                <a:latin typeface="Times New Roman" panose="02020603050405020304" pitchFamily="18" charset="0"/>
                <a:cs typeface="Times New Roman" panose="02020603050405020304" pitchFamily="18" charset="0"/>
              </a:rPr>
              <a:t>Correctness: factually correct or infallible argument component</a:t>
            </a:r>
          </a:p>
          <a:p>
            <a:pPr marL="171450" indent="-171450">
              <a:lnSpc>
                <a:spcPct val="120000"/>
              </a:lnSpc>
              <a:buFont typeface="Arial" panose="020B0604020202020204" pitchFamily="34" charset="0"/>
              <a:buChar char="•"/>
            </a:pPr>
            <a:r>
              <a:rPr lang="en-US" altLang="zh-CN" sz="1100" dirty="0">
                <a:latin typeface="Times New Roman" panose="02020603050405020304" pitchFamily="18" charset="0"/>
                <a:cs typeface="Times New Roman" panose="02020603050405020304" pitchFamily="18" charset="0"/>
              </a:rPr>
              <a:t>Sufficiency: adequately presented support for the claim </a:t>
            </a:r>
          </a:p>
          <a:p>
            <a:pPr marL="171450" indent="-171450">
              <a:lnSpc>
                <a:spcPct val="120000"/>
              </a:lnSpc>
              <a:buFont typeface="Arial" panose="020B0604020202020204" pitchFamily="34" charset="0"/>
              <a:buChar char="•"/>
            </a:pPr>
            <a:r>
              <a:rPr lang="en-US" altLang="zh-CN" sz="1100" dirty="0">
                <a:latin typeface="Times New Roman" panose="02020603050405020304" pitchFamily="18" charset="0"/>
                <a:cs typeface="Times New Roman" panose="02020603050405020304" pitchFamily="18" charset="0"/>
              </a:rPr>
              <a:t>Depth: original, non-obvious, and/or sophisticated arguments.</a:t>
            </a:r>
          </a:p>
          <a:p>
            <a:pPr marL="171450" indent="-171450">
              <a:lnSpc>
                <a:spcPct val="120000"/>
              </a:lnSpc>
              <a:buFont typeface="Arial" panose="020B0604020202020204" pitchFamily="34" charset="0"/>
              <a:buChar char="•"/>
            </a:pPr>
            <a:r>
              <a:rPr lang="en-US" altLang="zh-CN" sz="1100" dirty="0">
                <a:latin typeface="Times New Roman" panose="02020603050405020304" pitchFamily="18" charset="0"/>
                <a:cs typeface="Times New Roman" panose="02020603050405020304" pitchFamily="18" charset="0"/>
              </a:rPr>
              <a:t>Consistency: arguments being logically consistent with each other and presented evidence </a:t>
            </a:r>
            <a:endParaRPr lang="zh-CN" altLang="en-US" sz="1050" dirty="0">
              <a:solidFill>
                <a:schemeClr val="tx1">
                  <a:lumMod val="75000"/>
                  <a:lumOff val="25000"/>
                </a:schemeClr>
              </a:solidFill>
              <a:latin typeface="Times New Roman" panose="02020603050405020304" pitchFamily="18" charset="0"/>
              <a:ea typeface="微软雅黑"/>
              <a:cs typeface="Times New Roman" panose="02020603050405020304" pitchFamily="18" charset="0"/>
              <a:sym typeface="Arial"/>
            </a:endParaRPr>
          </a:p>
        </p:txBody>
      </p:sp>
    </p:spTree>
    <p:extLst>
      <p:ext uri="{BB962C8B-B14F-4D97-AF65-F5344CB8AC3E}">
        <p14:creationId xmlns:p14="http://schemas.microsoft.com/office/powerpoint/2010/main" val="3920921155"/>
      </p:ext>
    </p:extLst>
  </p:cSld>
  <p:clrMapOvr>
    <a:masterClrMapping/>
  </p:clrMapOvr>
  <mc:AlternateContent xmlns:mc="http://schemas.openxmlformats.org/markup-compatibility/2006" xmlns:p14="http://schemas.microsoft.com/office/powerpoint/2010/main">
    <mc:Choice Requires="p14">
      <p:transition spd="slow" p14:dur="1500" advClick="0" advTm="1568">
        <p:random/>
      </p:transition>
    </mc:Choice>
    <mc:Fallback xmlns="">
      <p:transition spd="slow" advClick="0" advTm="1568">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92F83F9-8012-49B3-9E7C-C455D14226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8971" y="-3478"/>
            <a:ext cx="7549983" cy="5040313"/>
          </a:xfrm>
          <a:prstGeom prst="rect">
            <a:avLst/>
          </a:prstGeom>
        </p:spPr>
      </p:pic>
      <p:sp>
        <p:nvSpPr>
          <p:cNvPr id="28" name="Freeform: Shape 32">
            <a:extLst>
              <a:ext uri="{FF2B5EF4-FFF2-40B4-BE49-F238E27FC236}">
                <a16:creationId xmlns:a16="http://schemas.microsoft.com/office/drawing/2014/main" id="{E62E3035-6942-41D0-8EE2-F60EB757D78D}"/>
              </a:ext>
            </a:extLst>
          </p:cNvPr>
          <p:cNvSpPr>
            <a:spLocks noChangeAspect="1" noAdjustHandles="1"/>
          </p:cNvSpPr>
          <p:nvPr/>
        </p:nvSpPr>
        <p:spPr bwMode="auto">
          <a:xfrm flipV="1">
            <a:off x="258279" y="-33253"/>
            <a:ext cx="4644362" cy="5153947"/>
          </a:xfrm>
          <a:custGeom>
            <a:avLst/>
            <a:gdLst>
              <a:gd name="connsiteX0" fmla="*/ 0 w 6179931"/>
              <a:gd name="connsiteY0" fmla="*/ 6858000 h 6858000"/>
              <a:gd name="connsiteX1" fmla="*/ 2890289 w 6179931"/>
              <a:gd name="connsiteY1" fmla="*/ 6858000 h 6858000"/>
              <a:gd name="connsiteX2" fmla="*/ 2890290 w 6179931"/>
              <a:gd name="connsiteY2" fmla="*/ 6858000 h 6858000"/>
              <a:gd name="connsiteX3" fmla="*/ 6179931 w 6179931"/>
              <a:gd name="connsiteY3" fmla="*/ 6858000 h 6858000"/>
              <a:gd name="connsiteX4" fmla="*/ 2890290 w 6179931"/>
              <a:gd name="connsiteY4" fmla="*/ 2 h 6858000"/>
              <a:gd name="connsiteX5" fmla="*/ 2890290 w 6179931"/>
              <a:gd name="connsiteY5" fmla="*/ 0 h 6858000"/>
              <a:gd name="connsiteX6" fmla="*/ 2890289 w 6179931"/>
              <a:gd name="connsiteY6" fmla="*/ 0 h 6858000"/>
              <a:gd name="connsiteX7" fmla="*/ 0 w 6179931"/>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9931" h="6858000">
                <a:moveTo>
                  <a:pt x="0" y="6858000"/>
                </a:moveTo>
                <a:lnTo>
                  <a:pt x="2890289" y="6858000"/>
                </a:lnTo>
                <a:lnTo>
                  <a:pt x="2890290" y="6858000"/>
                </a:lnTo>
                <a:lnTo>
                  <a:pt x="6179931" y="6858000"/>
                </a:lnTo>
                <a:lnTo>
                  <a:pt x="2890290" y="2"/>
                </a:lnTo>
                <a:lnTo>
                  <a:pt x="2890290" y="0"/>
                </a:lnTo>
                <a:lnTo>
                  <a:pt x="2890289" y="0"/>
                </a:lnTo>
                <a:lnTo>
                  <a:pt x="0" y="0"/>
                </a:lnTo>
                <a:close/>
              </a:path>
            </a:pathLst>
          </a:custGeom>
          <a:solidFill>
            <a:schemeClr val="bg1"/>
          </a:solidFill>
          <a:ln w="25400" cap="flat">
            <a:solidFill>
              <a:schemeClr val="tx1">
                <a:alpha val="0"/>
              </a:schemeClr>
            </a:solidFill>
            <a:prstDash val="solid"/>
            <a:miter lim="800000"/>
            <a:headEnd type="none" w="med" len="med"/>
            <a:tailEnd type="none" w="med" len="med"/>
          </a:ln>
          <a:effectLst/>
        </p:spPr>
        <p:txBody>
          <a:bodyPr anchor="ctr"/>
          <a:lstStyle/>
          <a:p>
            <a:pPr algn="ctr"/>
            <a:endParaRPr sz="975">
              <a:latin typeface="Arial"/>
              <a:ea typeface="微软雅黑"/>
              <a:sym typeface="Arial"/>
            </a:endParaRPr>
          </a:p>
        </p:txBody>
      </p:sp>
      <p:sp>
        <p:nvSpPr>
          <p:cNvPr id="29" name="Parallelogram 5">
            <a:extLst>
              <a:ext uri="{FF2B5EF4-FFF2-40B4-BE49-F238E27FC236}">
                <a16:creationId xmlns:a16="http://schemas.microsoft.com/office/drawing/2014/main" id="{2EB7F9A9-A2ED-427E-8CF2-29A92C347335}"/>
              </a:ext>
            </a:extLst>
          </p:cNvPr>
          <p:cNvSpPr/>
          <p:nvPr/>
        </p:nvSpPr>
        <p:spPr>
          <a:xfrm>
            <a:off x="3768650" y="1888323"/>
            <a:ext cx="1548912" cy="672042"/>
          </a:xfrm>
          <a:prstGeom prst="parallelogram">
            <a:avLst>
              <a:gd name="adj" fmla="val 52419"/>
            </a:avLst>
          </a:prstGeom>
          <a:solidFill>
            <a:srgbClr val="558335">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975">
              <a:latin typeface="Arial"/>
              <a:ea typeface="微软雅黑"/>
              <a:sym typeface="Arial"/>
            </a:endParaRPr>
          </a:p>
        </p:txBody>
      </p:sp>
      <p:sp>
        <p:nvSpPr>
          <p:cNvPr id="30" name="Freeform: Shape 6">
            <a:extLst>
              <a:ext uri="{FF2B5EF4-FFF2-40B4-BE49-F238E27FC236}">
                <a16:creationId xmlns:a16="http://schemas.microsoft.com/office/drawing/2014/main" id="{BC649187-5D14-43BE-900C-82387C0B9552}"/>
              </a:ext>
            </a:extLst>
          </p:cNvPr>
          <p:cNvSpPr/>
          <p:nvPr/>
        </p:nvSpPr>
        <p:spPr bwMode="auto">
          <a:xfrm>
            <a:off x="4306913" y="2054801"/>
            <a:ext cx="341855" cy="341271"/>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a:noFill/>
          </a:ln>
          <a:effectLst/>
        </p:spPr>
        <p:txBody>
          <a:bodyPr anchor="ctr"/>
          <a:lstStyle/>
          <a:p>
            <a:pPr algn="ctr"/>
            <a:endParaRPr sz="975">
              <a:latin typeface="Arial"/>
              <a:ea typeface="微软雅黑"/>
              <a:sym typeface="Arial"/>
            </a:endParaRPr>
          </a:p>
        </p:txBody>
      </p:sp>
      <p:sp>
        <p:nvSpPr>
          <p:cNvPr id="31" name="Parallelogram 8">
            <a:extLst>
              <a:ext uri="{FF2B5EF4-FFF2-40B4-BE49-F238E27FC236}">
                <a16:creationId xmlns:a16="http://schemas.microsoft.com/office/drawing/2014/main" id="{2758783C-D072-469C-911B-5066B1F03D13}"/>
              </a:ext>
            </a:extLst>
          </p:cNvPr>
          <p:cNvSpPr/>
          <p:nvPr/>
        </p:nvSpPr>
        <p:spPr>
          <a:xfrm>
            <a:off x="4206206" y="996704"/>
            <a:ext cx="1548912" cy="672042"/>
          </a:xfrm>
          <a:prstGeom prst="parallelogram">
            <a:avLst>
              <a:gd name="adj" fmla="val 52419"/>
            </a:avLst>
          </a:prstGeom>
          <a:solidFill>
            <a:srgbClr val="558335">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975">
              <a:latin typeface="Arial"/>
              <a:ea typeface="微软雅黑"/>
              <a:sym typeface="Arial"/>
            </a:endParaRPr>
          </a:p>
        </p:txBody>
      </p:sp>
      <p:grpSp>
        <p:nvGrpSpPr>
          <p:cNvPr id="32" name="Group 9">
            <a:extLst>
              <a:ext uri="{FF2B5EF4-FFF2-40B4-BE49-F238E27FC236}">
                <a16:creationId xmlns:a16="http://schemas.microsoft.com/office/drawing/2014/main" id="{26BF7B35-1A80-43A9-805D-BFAEAA0CACAC}"/>
              </a:ext>
            </a:extLst>
          </p:cNvPr>
          <p:cNvGrpSpPr/>
          <p:nvPr/>
        </p:nvGrpSpPr>
        <p:grpSpPr>
          <a:xfrm>
            <a:off x="4731714" y="1153389"/>
            <a:ext cx="341855" cy="320270"/>
            <a:chOff x="5368132" y="3540125"/>
            <a:chExt cx="465138" cy="435769"/>
          </a:xfrm>
          <a:solidFill>
            <a:schemeClr val="bg1"/>
          </a:solidFill>
        </p:grpSpPr>
        <p:sp>
          <p:nvSpPr>
            <p:cNvPr id="33" name="Freeform: Shape 10">
              <a:extLst>
                <a:ext uri="{FF2B5EF4-FFF2-40B4-BE49-F238E27FC236}">
                  <a16:creationId xmlns:a16="http://schemas.microsoft.com/office/drawing/2014/main" id="{63C1E84F-3203-4D42-A72C-CD5BDC0FD095}"/>
                </a:ext>
              </a:extLst>
            </p:cNvPr>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anchor="ctr"/>
            <a:lstStyle/>
            <a:p>
              <a:pPr algn="ctr"/>
              <a:endParaRPr sz="975">
                <a:latin typeface="Arial"/>
                <a:ea typeface="微软雅黑"/>
                <a:sym typeface="Arial"/>
              </a:endParaRPr>
            </a:p>
          </p:txBody>
        </p:sp>
        <p:sp>
          <p:nvSpPr>
            <p:cNvPr id="34" name="Freeform: Shape 11">
              <a:extLst>
                <a:ext uri="{FF2B5EF4-FFF2-40B4-BE49-F238E27FC236}">
                  <a16:creationId xmlns:a16="http://schemas.microsoft.com/office/drawing/2014/main" id="{68D86908-95F0-4999-A9CE-95DD8F9FFDC6}"/>
                </a:ext>
              </a:extLst>
            </p:cNvPr>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anchor="ctr"/>
            <a:lstStyle/>
            <a:p>
              <a:pPr algn="ctr"/>
              <a:endParaRPr sz="975">
                <a:latin typeface="Arial"/>
                <a:ea typeface="微软雅黑"/>
                <a:sym typeface="Arial"/>
              </a:endParaRPr>
            </a:p>
          </p:txBody>
        </p:sp>
      </p:grpSp>
      <p:sp>
        <p:nvSpPr>
          <p:cNvPr id="35" name="Parallelogram 13">
            <a:extLst>
              <a:ext uri="{FF2B5EF4-FFF2-40B4-BE49-F238E27FC236}">
                <a16:creationId xmlns:a16="http://schemas.microsoft.com/office/drawing/2014/main" id="{E2C7DC18-D72B-48C8-AE3A-31EDD661E80F}"/>
              </a:ext>
            </a:extLst>
          </p:cNvPr>
          <p:cNvSpPr/>
          <p:nvPr/>
        </p:nvSpPr>
        <p:spPr>
          <a:xfrm>
            <a:off x="2928929" y="3679115"/>
            <a:ext cx="1548912" cy="672042"/>
          </a:xfrm>
          <a:prstGeom prst="parallelogram">
            <a:avLst>
              <a:gd name="adj" fmla="val 52419"/>
            </a:avLst>
          </a:prstGeom>
          <a:solidFill>
            <a:srgbClr val="558335">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975">
              <a:latin typeface="Arial"/>
              <a:ea typeface="微软雅黑"/>
              <a:sym typeface="Arial"/>
            </a:endParaRPr>
          </a:p>
        </p:txBody>
      </p:sp>
      <p:grpSp>
        <p:nvGrpSpPr>
          <p:cNvPr id="36" name="Group 14">
            <a:extLst>
              <a:ext uri="{FF2B5EF4-FFF2-40B4-BE49-F238E27FC236}">
                <a16:creationId xmlns:a16="http://schemas.microsoft.com/office/drawing/2014/main" id="{CCEFE488-D34C-4165-9012-DD0FF424D411}"/>
              </a:ext>
            </a:extLst>
          </p:cNvPr>
          <p:cNvGrpSpPr/>
          <p:nvPr/>
        </p:nvGrpSpPr>
        <p:grpSpPr>
          <a:xfrm>
            <a:off x="3599254" y="3806255"/>
            <a:ext cx="234515" cy="341855"/>
            <a:chOff x="3582988" y="3510757"/>
            <a:chExt cx="319088" cy="465138"/>
          </a:xfrm>
          <a:solidFill>
            <a:schemeClr val="bg1"/>
          </a:solidFill>
        </p:grpSpPr>
        <p:sp>
          <p:nvSpPr>
            <p:cNvPr id="37" name="Freeform: Shape 15">
              <a:extLst>
                <a:ext uri="{FF2B5EF4-FFF2-40B4-BE49-F238E27FC236}">
                  <a16:creationId xmlns:a16="http://schemas.microsoft.com/office/drawing/2014/main" id="{8B1DFE5F-4E8D-41CB-A5A9-46F55E375DF9}"/>
                </a:ext>
              </a:extLst>
            </p:cNvPr>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anchor="ctr"/>
            <a:lstStyle/>
            <a:p>
              <a:pPr algn="ctr"/>
              <a:endParaRPr sz="975">
                <a:latin typeface="Arial"/>
                <a:ea typeface="微软雅黑"/>
                <a:sym typeface="Arial"/>
              </a:endParaRPr>
            </a:p>
          </p:txBody>
        </p:sp>
        <p:sp>
          <p:nvSpPr>
            <p:cNvPr id="38" name="Freeform: Shape 16">
              <a:extLst>
                <a:ext uri="{FF2B5EF4-FFF2-40B4-BE49-F238E27FC236}">
                  <a16:creationId xmlns:a16="http://schemas.microsoft.com/office/drawing/2014/main" id="{D6CAFA59-EDBB-4B51-801B-4EC652A1AAD2}"/>
                </a:ext>
              </a:extLst>
            </p:cNvPr>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anchor="ctr"/>
            <a:lstStyle/>
            <a:p>
              <a:pPr algn="ctr"/>
              <a:endParaRPr sz="975">
                <a:latin typeface="Arial"/>
                <a:ea typeface="微软雅黑"/>
                <a:sym typeface="Arial"/>
              </a:endParaRPr>
            </a:p>
          </p:txBody>
        </p:sp>
      </p:grpSp>
      <p:sp>
        <p:nvSpPr>
          <p:cNvPr id="39" name="Parallelogram 18">
            <a:extLst>
              <a:ext uri="{FF2B5EF4-FFF2-40B4-BE49-F238E27FC236}">
                <a16:creationId xmlns:a16="http://schemas.microsoft.com/office/drawing/2014/main" id="{4009C316-DFF7-45C8-B80A-A904F6006E6D}"/>
              </a:ext>
            </a:extLst>
          </p:cNvPr>
          <p:cNvSpPr/>
          <p:nvPr/>
        </p:nvSpPr>
        <p:spPr>
          <a:xfrm>
            <a:off x="3376866" y="2764742"/>
            <a:ext cx="1548912" cy="672042"/>
          </a:xfrm>
          <a:prstGeom prst="parallelogram">
            <a:avLst>
              <a:gd name="adj" fmla="val 52419"/>
            </a:avLst>
          </a:prstGeom>
          <a:solidFill>
            <a:srgbClr val="558335">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975">
              <a:latin typeface="Arial"/>
              <a:ea typeface="微软雅黑"/>
              <a:sym typeface="Arial"/>
            </a:endParaRPr>
          </a:p>
        </p:txBody>
      </p:sp>
      <p:grpSp>
        <p:nvGrpSpPr>
          <p:cNvPr id="40" name="Group 19">
            <a:extLst>
              <a:ext uri="{FF2B5EF4-FFF2-40B4-BE49-F238E27FC236}">
                <a16:creationId xmlns:a16="http://schemas.microsoft.com/office/drawing/2014/main" id="{E3BDCE4D-8A02-47A3-9F9F-93497F717648}"/>
              </a:ext>
            </a:extLst>
          </p:cNvPr>
          <p:cNvGrpSpPr/>
          <p:nvPr/>
        </p:nvGrpSpPr>
        <p:grpSpPr>
          <a:xfrm>
            <a:off x="3997305" y="2967283"/>
            <a:ext cx="341855" cy="287601"/>
            <a:chOff x="5368132" y="2625725"/>
            <a:chExt cx="465138" cy="391319"/>
          </a:xfrm>
          <a:solidFill>
            <a:schemeClr val="bg1"/>
          </a:solidFill>
        </p:grpSpPr>
        <p:sp>
          <p:nvSpPr>
            <p:cNvPr id="41" name="Freeform: Shape 20">
              <a:extLst>
                <a:ext uri="{FF2B5EF4-FFF2-40B4-BE49-F238E27FC236}">
                  <a16:creationId xmlns:a16="http://schemas.microsoft.com/office/drawing/2014/main" id="{F1C5FDCA-A785-4606-9EB6-EEFC0C069A2C}"/>
                </a:ext>
              </a:extLst>
            </p:cNvPr>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anchor="ctr"/>
            <a:lstStyle/>
            <a:p>
              <a:pPr algn="ctr"/>
              <a:endParaRPr sz="975">
                <a:latin typeface="Arial"/>
                <a:ea typeface="微软雅黑"/>
                <a:sym typeface="Arial"/>
              </a:endParaRPr>
            </a:p>
          </p:txBody>
        </p:sp>
        <p:sp>
          <p:nvSpPr>
            <p:cNvPr id="42" name="Freeform: Shape 21">
              <a:extLst>
                <a:ext uri="{FF2B5EF4-FFF2-40B4-BE49-F238E27FC236}">
                  <a16:creationId xmlns:a16="http://schemas.microsoft.com/office/drawing/2014/main" id="{1347E2E3-9B92-4902-AE62-B7FE3B28DF47}"/>
                </a:ext>
              </a:extLst>
            </p:cNvPr>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anchor="ctr"/>
            <a:lstStyle/>
            <a:p>
              <a:pPr algn="ctr"/>
              <a:endParaRPr sz="975">
                <a:latin typeface="Arial"/>
                <a:ea typeface="微软雅黑"/>
                <a:sym typeface="Arial"/>
              </a:endParaRPr>
            </a:p>
          </p:txBody>
        </p:sp>
        <p:sp>
          <p:nvSpPr>
            <p:cNvPr id="43" name="Freeform: Shape 22">
              <a:extLst>
                <a:ext uri="{FF2B5EF4-FFF2-40B4-BE49-F238E27FC236}">
                  <a16:creationId xmlns:a16="http://schemas.microsoft.com/office/drawing/2014/main" id="{263E76AA-DD9B-416F-A904-AE7092D3F69C}"/>
                </a:ext>
              </a:extLst>
            </p:cNvPr>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anchor="ctr"/>
            <a:lstStyle/>
            <a:p>
              <a:pPr algn="ctr"/>
              <a:endParaRPr sz="975">
                <a:latin typeface="Arial"/>
                <a:ea typeface="微软雅黑"/>
                <a:sym typeface="Arial"/>
              </a:endParaRPr>
            </a:p>
          </p:txBody>
        </p:sp>
      </p:grpSp>
      <p:sp>
        <p:nvSpPr>
          <p:cNvPr id="44" name="Arrow: Pentagon 23">
            <a:extLst>
              <a:ext uri="{FF2B5EF4-FFF2-40B4-BE49-F238E27FC236}">
                <a16:creationId xmlns:a16="http://schemas.microsoft.com/office/drawing/2014/main" id="{6A2BC670-7252-4AF7-AD20-CEDDE5AC82D0}"/>
              </a:ext>
            </a:extLst>
          </p:cNvPr>
          <p:cNvSpPr/>
          <p:nvPr/>
        </p:nvSpPr>
        <p:spPr>
          <a:xfrm>
            <a:off x="1611565" y="1407999"/>
            <a:ext cx="446495" cy="267605"/>
          </a:xfrm>
          <a:prstGeom prst="homePlate">
            <a:avLst/>
          </a:prstGeom>
          <a:solidFill>
            <a:srgbClr val="55833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2500" lnSpcReduction="20000"/>
          </a:bodyPr>
          <a:lstStyle/>
          <a:p>
            <a:pPr algn="ctr"/>
            <a:r>
              <a:rPr lang="en-US" sz="1470">
                <a:latin typeface="Arial"/>
                <a:ea typeface="微软雅黑"/>
                <a:sym typeface="Arial"/>
              </a:rPr>
              <a:t>01</a:t>
            </a:r>
          </a:p>
        </p:txBody>
      </p:sp>
      <p:sp>
        <p:nvSpPr>
          <p:cNvPr id="45" name="Rectangle 24">
            <a:extLst>
              <a:ext uri="{FF2B5EF4-FFF2-40B4-BE49-F238E27FC236}">
                <a16:creationId xmlns:a16="http://schemas.microsoft.com/office/drawing/2014/main" id="{A5157337-18CC-4250-A3D1-C6152FE7D6CE}"/>
              </a:ext>
            </a:extLst>
          </p:cNvPr>
          <p:cNvSpPr/>
          <p:nvPr/>
        </p:nvSpPr>
        <p:spPr>
          <a:xfrm>
            <a:off x="2097003" y="1276477"/>
            <a:ext cx="3564145" cy="514315"/>
          </a:xfrm>
          <a:prstGeom prst="rect">
            <a:avLst/>
          </a:prstGeom>
        </p:spPr>
        <p:txBody>
          <a:bodyPr wrap="none" anchor="ctr">
            <a:normAutofit/>
          </a:bodyPr>
          <a:lstStyle/>
          <a:p>
            <a:r>
              <a:rPr lang="zh-CN" altLang="en-US" sz="1029" dirty="0">
                <a:latin typeface="Arial"/>
                <a:ea typeface="微软雅黑"/>
                <a:sym typeface="Arial"/>
              </a:rPr>
              <a:t>标题文本预设</a:t>
            </a:r>
          </a:p>
        </p:txBody>
      </p:sp>
      <p:sp>
        <p:nvSpPr>
          <p:cNvPr id="46" name="Arrow: Pentagon 25">
            <a:extLst>
              <a:ext uri="{FF2B5EF4-FFF2-40B4-BE49-F238E27FC236}">
                <a16:creationId xmlns:a16="http://schemas.microsoft.com/office/drawing/2014/main" id="{1BD9ECC6-0A1A-4DFC-879E-0148EEEBD29D}"/>
              </a:ext>
            </a:extLst>
          </p:cNvPr>
          <p:cNvSpPr/>
          <p:nvPr/>
        </p:nvSpPr>
        <p:spPr>
          <a:xfrm>
            <a:off x="1611565" y="2030034"/>
            <a:ext cx="446495" cy="267605"/>
          </a:xfrm>
          <a:prstGeom prst="homePlate">
            <a:avLst/>
          </a:prstGeom>
          <a:solidFill>
            <a:srgbClr val="55833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2500" lnSpcReduction="20000"/>
          </a:bodyPr>
          <a:lstStyle/>
          <a:p>
            <a:pPr algn="ctr"/>
            <a:r>
              <a:rPr lang="en-US" sz="1470" dirty="0">
                <a:latin typeface="Arial"/>
                <a:ea typeface="微软雅黑"/>
                <a:sym typeface="Arial"/>
              </a:rPr>
              <a:t>02</a:t>
            </a:r>
          </a:p>
        </p:txBody>
      </p:sp>
      <p:sp>
        <p:nvSpPr>
          <p:cNvPr id="47" name="Rectangle 26">
            <a:extLst>
              <a:ext uri="{FF2B5EF4-FFF2-40B4-BE49-F238E27FC236}">
                <a16:creationId xmlns:a16="http://schemas.microsoft.com/office/drawing/2014/main" id="{F43DD451-C593-47EC-8CF2-8BE2D8E9DF29}"/>
              </a:ext>
            </a:extLst>
          </p:cNvPr>
          <p:cNvSpPr/>
          <p:nvPr/>
        </p:nvSpPr>
        <p:spPr>
          <a:xfrm>
            <a:off x="2097003" y="1898512"/>
            <a:ext cx="2742261" cy="514315"/>
          </a:xfrm>
          <a:prstGeom prst="rect">
            <a:avLst/>
          </a:prstGeom>
          <a:noFill/>
        </p:spPr>
        <p:txBody>
          <a:bodyPr wrap="none" anchor="ctr">
            <a:normAutofit/>
          </a:bodyPr>
          <a:lstStyle/>
          <a:p>
            <a:r>
              <a:rPr lang="zh-CN" altLang="en-US" sz="1029">
                <a:latin typeface="Arial"/>
                <a:ea typeface="微软雅黑"/>
                <a:sym typeface="Arial"/>
              </a:rPr>
              <a:t>标题文本预设</a:t>
            </a:r>
          </a:p>
        </p:txBody>
      </p:sp>
      <p:sp>
        <p:nvSpPr>
          <p:cNvPr id="48" name="Arrow: Pentagon 27">
            <a:extLst>
              <a:ext uri="{FF2B5EF4-FFF2-40B4-BE49-F238E27FC236}">
                <a16:creationId xmlns:a16="http://schemas.microsoft.com/office/drawing/2014/main" id="{DE666055-76BD-475C-8D5C-4A8428BF67B4}"/>
              </a:ext>
            </a:extLst>
          </p:cNvPr>
          <p:cNvSpPr/>
          <p:nvPr/>
        </p:nvSpPr>
        <p:spPr>
          <a:xfrm>
            <a:off x="1611565" y="2675242"/>
            <a:ext cx="446495" cy="267605"/>
          </a:xfrm>
          <a:prstGeom prst="homePlate">
            <a:avLst/>
          </a:prstGeom>
          <a:solidFill>
            <a:srgbClr val="55833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2500" lnSpcReduction="20000"/>
          </a:bodyPr>
          <a:lstStyle/>
          <a:p>
            <a:pPr algn="ctr"/>
            <a:r>
              <a:rPr lang="en-US" sz="1470">
                <a:latin typeface="Arial"/>
                <a:ea typeface="微软雅黑"/>
                <a:sym typeface="Arial"/>
              </a:rPr>
              <a:t>03</a:t>
            </a:r>
          </a:p>
        </p:txBody>
      </p:sp>
      <p:sp>
        <p:nvSpPr>
          <p:cNvPr id="49" name="Rectangle 28">
            <a:extLst>
              <a:ext uri="{FF2B5EF4-FFF2-40B4-BE49-F238E27FC236}">
                <a16:creationId xmlns:a16="http://schemas.microsoft.com/office/drawing/2014/main" id="{6A8B1A27-E388-4A90-972B-49BCAB0CBD8C}"/>
              </a:ext>
            </a:extLst>
          </p:cNvPr>
          <p:cNvSpPr/>
          <p:nvPr/>
        </p:nvSpPr>
        <p:spPr>
          <a:xfrm>
            <a:off x="2097003" y="2543721"/>
            <a:ext cx="2330365" cy="514315"/>
          </a:xfrm>
          <a:prstGeom prst="rect">
            <a:avLst/>
          </a:prstGeom>
        </p:spPr>
        <p:txBody>
          <a:bodyPr wrap="none" anchor="ctr">
            <a:normAutofit/>
          </a:bodyPr>
          <a:lstStyle/>
          <a:p>
            <a:r>
              <a:rPr lang="zh-CN" altLang="en-US" sz="1029">
                <a:latin typeface="Arial"/>
                <a:ea typeface="微软雅黑"/>
                <a:sym typeface="Arial"/>
              </a:rPr>
              <a:t>标题文本预设</a:t>
            </a:r>
          </a:p>
        </p:txBody>
      </p:sp>
      <p:sp>
        <p:nvSpPr>
          <p:cNvPr id="50" name="Arrow: Pentagon 29">
            <a:extLst>
              <a:ext uri="{FF2B5EF4-FFF2-40B4-BE49-F238E27FC236}">
                <a16:creationId xmlns:a16="http://schemas.microsoft.com/office/drawing/2014/main" id="{D9C9C221-7ED6-49AB-B337-D04F14152958}"/>
              </a:ext>
            </a:extLst>
          </p:cNvPr>
          <p:cNvSpPr/>
          <p:nvPr/>
        </p:nvSpPr>
        <p:spPr>
          <a:xfrm>
            <a:off x="1611565" y="3342258"/>
            <a:ext cx="446495" cy="267605"/>
          </a:xfrm>
          <a:prstGeom prst="homePlate">
            <a:avLst/>
          </a:prstGeom>
          <a:solidFill>
            <a:srgbClr val="55833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2500" lnSpcReduction="20000"/>
          </a:bodyPr>
          <a:lstStyle/>
          <a:p>
            <a:pPr algn="ctr"/>
            <a:r>
              <a:rPr lang="en-US" sz="1470">
                <a:latin typeface="Arial"/>
                <a:ea typeface="微软雅黑"/>
                <a:sym typeface="Arial"/>
              </a:rPr>
              <a:t>04</a:t>
            </a:r>
          </a:p>
        </p:txBody>
      </p:sp>
      <p:sp>
        <p:nvSpPr>
          <p:cNvPr id="51" name="Rectangle 30">
            <a:extLst>
              <a:ext uri="{FF2B5EF4-FFF2-40B4-BE49-F238E27FC236}">
                <a16:creationId xmlns:a16="http://schemas.microsoft.com/office/drawing/2014/main" id="{4A3A32AC-795B-48E3-838D-03CC7666930D}"/>
              </a:ext>
            </a:extLst>
          </p:cNvPr>
          <p:cNvSpPr/>
          <p:nvPr/>
        </p:nvSpPr>
        <p:spPr>
          <a:xfrm>
            <a:off x="2097003" y="3210736"/>
            <a:ext cx="2200292" cy="514315"/>
          </a:xfrm>
          <a:prstGeom prst="rect">
            <a:avLst/>
          </a:prstGeom>
        </p:spPr>
        <p:txBody>
          <a:bodyPr wrap="none" anchor="ctr">
            <a:normAutofit/>
          </a:bodyPr>
          <a:lstStyle/>
          <a:p>
            <a:r>
              <a:rPr lang="zh-CN" altLang="en-US" sz="1029">
                <a:latin typeface="Arial"/>
                <a:ea typeface="微软雅黑"/>
                <a:sym typeface="Arial"/>
              </a:rPr>
              <a:t>标题文本预设</a:t>
            </a:r>
          </a:p>
        </p:txBody>
      </p:sp>
      <p:pic>
        <p:nvPicPr>
          <p:cNvPr id="52" name="图片 51">
            <a:extLst>
              <a:ext uri="{FF2B5EF4-FFF2-40B4-BE49-F238E27FC236}">
                <a16:creationId xmlns:a16="http://schemas.microsoft.com/office/drawing/2014/main" id="{9C068300-A20E-42C8-B831-0FCA1823F83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45611" y="108507"/>
            <a:ext cx="543601" cy="543601"/>
          </a:xfrm>
          <a:prstGeom prst="rect">
            <a:avLst/>
          </a:prstGeom>
        </p:spPr>
      </p:pic>
    </p:spTree>
    <p:extLst>
      <p:ext uri="{BB962C8B-B14F-4D97-AF65-F5344CB8AC3E}">
        <p14:creationId xmlns:p14="http://schemas.microsoft.com/office/powerpoint/2010/main" val="3192690042"/>
      </p:ext>
    </p:extLst>
  </p:cSld>
  <p:clrMapOvr>
    <a:masterClrMapping/>
  </p:clrMapOvr>
  <mc:AlternateContent xmlns:mc="http://schemas.openxmlformats.org/markup-compatibility/2006" xmlns:p14="http://schemas.microsoft.com/office/powerpoint/2010/main">
    <mc:Choice Requires="p14">
      <p:transition spd="slow" p14:dur="1500" advClick="0" advTm="1568">
        <p:random/>
      </p:transition>
    </mc:Choice>
    <mc:Fallback xmlns="">
      <p:transition spd="slow" advClick="0" advTm="1568">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down)">
                                      <p:cBhvr>
                                        <p:cTn id="7" dur="500"/>
                                        <p:tgtEl>
                                          <p:spTgt spid="4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down)">
                                      <p:cBhvr>
                                        <p:cTn id="11" dur="500"/>
                                        <p:tgtEl>
                                          <p:spTgt spid="46"/>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down)">
                                      <p:cBhvr>
                                        <p:cTn id="15" dur="500"/>
                                        <p:tgtEl>
                                          <p:spTgt spid="48"/>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wipe(down)">
                                      <p:cBhvr>
                                        <p:cTn id="19" dur="500"/>
                                        <p:tgtEl>
                                          <p:spTgt spid="50"/>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wipe(down)">
                                      <p:cBhvr>
                                        <p:cTn id="23" dur="500"/>
                                        <p:tgtEl>
                                          <p:spTgt spid="45"/>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wipe(down)">
                                      <p:cBhvr>
                                        <p:cTn id="27" dur="500"/>
                                        <p:tgtEl>
                                          <p:spTgt spid="47"/>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wipe(down)">
                                      <p:cBhvr>
                                        <p:cTn id="31" dur="500"/>
                                        <p:tgtEl>
                                          <p:spTgt spid="49"/>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wipe(down)">
                                      <p:cBhvr>
                                        <p:cTn id="3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p:bldP spid="46" grpId="0" animBg="1"/>
      <p:bldP spid="47" grpId="0"/>
      <p:bldP spid="48" grpId="0" animBg="1"/>
      <p:bldP spid="49" grpId="0"/>
      <p:bldP spid="50" grpId="0" animBg="1"/>
      <p:bldP spid="5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2570385-7FB2-498A-A7D6-73FCA03BD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9232"/>
            <a:ext cx="3536487" cy="5040313"/>
          </a:xfrm>
          <a:prstGeom prst="rect">
            <a:avLst/>
          </a:prstGeom>
        </p:spPr>
      </p:pic>
      <p:sp>
        <p:nvSpPr>
          <p:cNvPr id="3" name="矩形 7">
            <a:extLst>
              <a:ext uri="{FF2B5EF4-FFF2-40B4-BE49-F238E27FC236}">
                <a16:creationId xmlns:a16="http://schemas.microsoft.com/office/drawing/2014/main" id="{4D904780-3C42-46FD-8C5D-C4B6598B9739}"/>
              </a:ext>
            </a:extLst>
          </p:cNvPr>
          <p:cNvSpPr>
            <a:spLocks noChangeArrowheads="1"/>
          </p:cNvSpPr>
          <p:nvPr/>
        </p:nvSpPr>
        <p:spPr bwMode="auto">
          <a:xfrm>
            <a:off x="2678490" y="917056"/>
            <a:ext cx="3186364" cy="3206199"/>
          </a:xfrm>
          <a:prstGeom prst="rect">
            <a:avLst/>
          </a:prstGeom>
          <a:solidFill>
            <a:srgbClr val="558335">
              <a:alpha val="85000"/>
            </a:srgbClr>
          </a:solidFill>
          <a:ln>
            <a:noFill/>
          </a:ln>
        </p:spPr>
        <p:txBody>
          <a:bodyPr anchor="ctr"/>
          <a:lstStyle/>
          <a:p>
            <a:pPr algn="ctr"/>
            <a:endParaRPr lang="zh-CN" altLang="zh-CN">
              <a:solidFill>
                <a:srgbClr val="FFFFFF"/>
              </a:solidFill>
              <a:latin typeface="Arial"/>
              <a:ea typeface="微软雅黑"/>
              <a:sym typeface="Arial"/>
            </a:endParaRPr>
          </a:p>
        </p:txBody>
      </p:sp>
      <p:sp>
        <p:nvSpPr>
          <p:cNvPr id="4" name="矩形 8">
            <a:extLst>
              <a:ext uri="{FF2B5EF4-FFF2-40B4-BE49-F238E27FC236}">
                <a16:creationId xmlns:a16="http://schemas.microsoft.com/office/drawing/2014/main" id="{4639FAF9-624B-4CB0-9F94-39E60DE15074}"/>
              </a:ext>
            </a:extLst>
          </p:cNvPr>
          <p:cNvSpPr>
            <a:spLocks noChangeArrowheads="1"/>
          </p:cNvSpPr>
          <p:nvPr/>
        </p:nvSpPr>
        <p:spPr bwMode="auto">
          <a:xfrm>
            <a:off x="2678490" y="1467768"/>
            <a:ext cx="3169457" cy="194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5880" dirty="0">
                <a:solidFill>
                  <a:schemeClr val="bg1"/>
                </a:solidFill>
                <a:latin typeface="Arial"/>
                <a:ea typeface="微软雅黑"/>
                <a:sym typeface="Arial"/>
              </a:rPr>
              <a:t>   </a:t>
            </a:r>
            <a:r>
              <a:rPr lang="en-US" altLang="zh-CN" sz="4410" dirty="0">
                <a:solidFill>
                  <a:schemeClr val="bg1"/>
                </a:solidFill>
                <a:latin typeface="Arial"/>
                <a:ea typeface="微软雅黑"/>
                <a:sym typeface="Arial"/>
              </a:rPr>
              <a:t>AV  AVE </a:t>
            </a:r>
            <a:endParaRPr lang="zh-CN" altLang="en-US" sz="4410" dirty="0">
              <a:solidFill>
                <a:schemeClr val="bg1"/>
              </a:solidFill>
              <a:latin typeface="Arial"/>
              <a:ea typeface="微软雅黑"/>
              <a:sym typeface="Arial"/>
            </a:endParaRPr>
          </a:p>
          <a:p>
            <a:r>
              <a:rPr lang="en-US" altLang="zh-CN" sz="4410" dirty="0">
                <a:solidFill>
                  <a:schemeClr val="bg1"/>
                </a:solidFill>
                <a:latin typeface="Arial"/>
                <a:ea typeface="微软雅黑"/>
                <a:sym typeface="Arial"/>
              </a:rPr>
              <a:t> CHNMAOL</a:t>
            </a:r>
            <a:endParaRPr lang="zh-CN" altLang="en-US" sz="4410" dirty="0">
              <a:solidFill>
                <a:schemeClr val="bg1"/>
              </a:solidFill>
              <a:latin typeface="Arial"/>
              <a:ea typeface="微软雅黑"/>
              <a:sym typeface="Arial"/>
            </a:endParaRPr>
          </a:p>
          <a:p>
            <a:r>
              <a:rPr lang="en-US" altLang="zh-CN" sz="1764" dirty="0">
                <a:solidFill>
                  <a:schemeClr val="bg1"/>
                </a:solidFill>
                <a:latin typeface="Arial"/>
                <a:ea typeface="微软雅黑"/>
                <a:sym typeface="Arial"/>
              </a:rPr>
              <a:t>                      </a:t>
            </a:r>
            <a:endParaRPr lang="zh-CN" altLang="en-US" sz="1470" dirty="0">
              <a:solidFill>
                <a:schemeClr val="bg1"/>
              </a:solidFill>
              <a:latin typeface="Arial"/>
              <a:ea typeface="微软雅黑"/>
              <a:sym typeface="Arial"/>
            </a:endParaRPr>
          </a:p>
        </p:txBody>
      </p:sp>
      <p:sp>
        <p:nvSpPr>
          <p:cNvPr id="5" name="文本框 9">
            <a:extLst>
              <a:ext uri="{FF2B5EF4-FFF2-40B4-BE49-F238E27FC236}">
                <a16:creationId xmlns:a16="http://schemas.microsoft.com/office/drawing/2014/main" id="{56D6F8B0-C278-4D34-8433-102AAC53D030}"/>
              </a:ext>
            </a:extLst>
          </p:cNvPr>
          <p:cNvSpPr>
            <a:spLocks noChangeArrowheads="1"/>
          </p:cNvSpPr>
          <p:nvPr/>
        </p:nvSpPr>
        <p:spPr bwMode="auto">
          <a:xfrm>
            <a:off x="6321049" y="1123402"/>
            <a:ext cx="2880917" cy="3575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882" dirty="0">
                <a:solidFill>
                  <a:schemeClr val="bg1">
                    <a:lumMod val="65000"/>
                  </a:schemeClr>
                </a:solidFill>
                <a:latin typeface="Arial"/>
                <a:ea typeface="微软雅黑"/>
                <a:sym typeface="Arial"/>
              </a:rPr>
              <a:t>Click here to add  you to the  center of the  narrative </a:t>
            </a:r>
            <a:endParaRPr lang="zh-CN" altLang="en-US" sz="882" dirty="0">
              <a:solidFill>
                <a:schemeClr val="bg1">
                  <a:lumMod val="65000"/>
                </a:schemeClr>
              </a:solidFill>
              <a:latin typeface="Arial"/>
              <a:ea typeface="微软雅黑"/>
              <a:sym typeface="Arial"/>
            </a:endParaRPr>
          </a:p>
          <a:p>
            <a:r>
              <a:rPr lang="en-US" altLang="zh-CN" sz="882" dirty="0">
                <a:solidFill>
                  <a:schemeClr val="bg1">
                    <a:lumMod val="65000"/>
                  </a:schemeClr>
                </a:solidFill>
                <a:latin typeface="Arial"/>
                <a:ea typeface="微软雅黑"/>
                <a:sym typeface="Arial"/>
              </a:rPr>
              <a:t>thought Click hereto add   you to the center of the </a:t>
            </a:r>
            <a:endParaRPr lang="zh-CN" altLang="en-US" sz="882" dirty="0">
              <a:solidFill>
                <a:schemeClr val="bg1">
                  <a:lumMod val="65000"/>
                </a:schemeClr>
              </a:solidFill>
              <a:latin typeface="Arial"/>
              <a:ea typeface="微软雅黑"/>
              <a:sym typeface="Arial"/>
            </a:endParaRPr>
          </a:p>
          <a:p>
            <a:r>
              <a:rPr lang="en-US" altLang="zh-CN" sz="882" dirty="0">
                <a:solidFill>
                  <a:schemeClr val="bg1">
                    <a:lumMod val="65000"/>
                  </a:schemeClr>
                </a:solidFill>
                <a:latin typeface="Arial"/>
                <a:ea typeface="微软雅黑"/>
                <a:sym typeface="Arial"/>
              </a:rPr>
              <a:t>narrative thought  Click here to add  you to the center </a:t>
            </a:r>
            <a:endParaRPr lang="zh-CN" altLang="en-US" sz="882" dirty="0">
              <a:solidFill>
                <a:schemeClr val="bg1">
                  <a:lumMod val="65000"/>
                </a:schemeClr>
              </a:solidFill>
              <a:latin typeface="Arial"/>
              <a:ea typeface="微软雅黑"/>
              <a:sym typeface="Arial"/>
            </a:endParaRPr>
          </a:p>
          <a:p>
            <a:r>
              <a:rPr lang="en-US" altLang="zh-CN" sz="882" dirty="0">
                <a:solidFill>
                  <a:schemeClr val="bg1">
                    <a:lumMod val="65000"/>
                  </a:schemeClr>
                </a:solidFill>
                <a:latin typeface="Arial"/>
                <a:ea typeface="微软雅黑"/>
                <a:sym typeface="Arial"/>
              </a:rPr>
              <a:t>of the  narrative thought</a:t>
            </a:r>
            <a:endParaRPr lang="zh-CN" altLang="en-US" sz="882" dirty="0">
              <a:solidFill>
                <a:schemeClr val="bg1">
                  <a:lumMod val="65000"/>
                </a:schemeClr>
              </a:solidFill>
              <a:latin typeface="Arial"/>
              <a:ea typeface="微软雅黑"/>
              <a:sym typeface="Arial"/>
            </a:endParaRPr>
          </a:p>
          <a:p>
            <a:endParaRPr lang="zh-CN" altLang="en-US" sz="882" dirty="0">
              <a:solidFill>
                <a:schemeClr val="bg1">
                  <a:lumMod val="65000"/>
                </a:schemeClr>
              </a:solidFill>
              <a:latin typeface="Arial"/>
              <a:ea typeface="微软雅黑"/>
              <a:sym typeface="Arial"/>
            </a:endParaRPr>
          </a:p>
          <a:p>
            <a:r>
              <a:rPr lang="en-US" altLang="zh-CN" sz="882" dirty="0">
                <a:solidFill>
                  <a:schemeClr val="bg1">
                    <a:lumMod val="65000"/>
                  </a:schemeClr>
                </a:solidFill>
                <a:latin typeface="Arial"/>
                <a:ea typeface="微软雅黑"/>
                <a:sym typeface="Arial"/>
              </a:rPr>
              <a:t>Click here to add  you to the  center of the  narrative </a:t>
            </a:r>
            <a:endParaRPr lang="zh-CN" altLang="en-US" sz="882" dirty="0">
              <a:solidFill>
                <a:schemeClr val="bg1">
                  <a:lumMod val="65000"/>
                </a:schemeClr>
              </a:solidFill>
              <a:latin typeface="Arial"/>
              <a:ea typeface="微软雅黑"/>
              <a:sym typeface="Arial"/>
            </a:endParaRPr>
          </a:p>
          <a:p>
            <a:r>
              <a:rPr lang="en-US" altLang="zh-CN" sz="882" dirty="0">
                <a:solidFill>
                  <a:schemeClr val="bg1">
                    <a:lumMod val="65000"/>
                  </a:schemeClr>
                </a:solidFill>
                <a:latin typeface="Arial"/>
                <a:ea typeface="微软雅黑"/>
                <a:sym typeface="Arial"/>
              </a:rPr>
              <a:t>thought Click hereto add   you to the center of the </a:t>
            </a:r>
            <a:endParaRPr lang="zh-CN" altLang="en-US" sz="882" dirty="0">
              <a:solidFill>
                <a:schemeClr val="bg1">
                  <a:lumMod val="65000"/>
                </a:schemeClr>
              </a:solidFill>
              <a:latin typeface="Arial"/>
              <a:ea typeface="微软雅黑"/>
              <a:sym typeface="Arial"/>
            </a:endParaRPr>
          </a:p>
          <a:p>
            <a:r>
              <a:rPr lang="en-US" altLang="zh-CN" sz="882" dirty="0">
                <a:solidFill>
                  <a:schemeClr val="bg1">
                    <a:lumMod val="65000"/>
                  </a:schemeClr>
                </a:solidFill>
                <a:latin typeface="Arial"/>
                <a:ea typeface="微软雅黑"/>
                <a:sym typeface="Arial"/>
              </a:rPr>
              <a:t>narrative thought  Click here to add  you to the center </a:t>
            </a:r>
            <a:endParaRPr lang="zh-CN" altLang="en-US" sz="882" dirty="0">
              <a:solidFill>
                <a:schemeClr val="bg1">
                  <a:lumMod val="65000"/>
                </a:schemeClr>
              </a:solidFill>
              <a:latin typeface="Arial"/>
              <a:ea typeface="微软雅黑"/>
              <a:sym typeface="Arial"/>
            </a:endParaRPr>
          </a:p>
          <a:p>
            <a:r>
              <a:rPr lang="en-US" altLang="zh-CN" sz="882" dirty="0">
                <a:solidFill>
                  <a:schemeClr val="bg1">
                    <a:lumMod val="65000"/>
                  </a:schemeClr>
                </a:solidFill>
                <a:latin typeface="Arial"/>
                <a:ea typeface="微软雅黑"/>
                <a:sym typeface="Arial"/>
              </a:rPr>
              <a:t>of the  narrative thought</a:t>
            </a:r>
            <a:endParaRPr lang="zh-CN" altLang="en-US" sz="882" dirty="0">
              <a:solidFill>
                <a:schemeClr val="bg1">
                  <a:lumMod val="65000"/>
                </a:schemeClr>
              </a:solidFill>
              <a:latin typeface="Arial"/>
              <a:ea typeface="微软雅黑"/>
              <a:sym typeface="Arial"/>
            </a:endParaRPr>
          </a:p>
          <a:p>
            <a:endParaRPr lang="zh-CN" altLang="en-US" sz="882" dirty="0">
              <a:solidFill>
                <a:schemeClr val="bg1">
                  <a:lumMod val="65000"/>
                </a:schemeClr>
              </a:solidFill>
              <a:latin typeface="Arial"/>
              <a:ea typeface="微软雅黑"/>
              <a:sym typeface="Arial"/>
            </a:endParaRPr>
          </a:p>
          <a:p>
            <a:r>
              <a:rPr lang="en-US" altLang="zh-CN" sz="882" dirty="0">
                <a:solidFill>
                  <a:schemeClr val="bg1">
                    <a:lumMod val="65000"/>
                  </a:schemeClr>
                </a:solidFill>
                <a:latin typeface="Arial"/>
                <a:ea typeface="微软雅黑"/>
                <a:sym typeface="Arial"/>
              </a:rPr>
              <a:t>Click here to add  you to the  center of the  narrative </a:t>
            </a:r>
            <a:endParaRPr lang="zh-CN" altLang="en-US" sz="882" dirty="0">
              <a:solidFill>
                <a:schemeClr val="bg1">
                  <a:lumMod val="65000"/>
                </a:schemeClr>
              </a:solidFill>
              <a:latin typeface="Arial"/>
              <a:ea typeface="微软雅黑"/>
              <a:sym typeface="Arial"/>
            </a:endParaRPr>
          </a:p>
          <a:p>
            <a:r>
              <a:rPr lang="en-US" altLang="zh-CN" sz="882" dirty="0">
                <a:solidFill>
                  <a:schemeClr val="bg1">
                    <a:lumMod val="65000"/>
                  </a:schemeClr>
                </a:solidFill>
                <a:latin typeface="Arial"/>
                <a:ea typeface="微软雅黑"/>
                <a:sym typeface="Arial"/>
              </a:rPr>
              <a:t>thought Click hereto add   you to the center of the </a:t>
            </a:r>
            <a:endParaRPr lang="zh-CN" altLang="en-US" sz="882" dirty="0">
              <a:solidFill>
                <a:schemeClr val="bg1">
                  <a:lumMod val="65000"/>
                </a:schemeClr>
              </a:solidFill>
              <a:latin typeface="Arial"/>
              <a:ea typeface="微软雅黑"/>
              <a:sym typeface="Arial"/>
            </a:endParaRPr>
          </a:p>
          <a:p>
            <a:r>
              <a:rPr lang="en-US" altLang="zh-CN" sz="882" dirty="0">
                <a:solidFill>
                  <a:schemeClr val="bg1">
                    <a:lumMod val="65000"/>
                  </a:schemeClr>
                </a:solidFill>
                <a:latin typeface="Arial"/>
                <a:ea typeface="微软雅黑"/>
                <a:sym typeface="Arial"/>
              </a:rPr>
              <a:t>narrative thought  Click here to add  you to the center </a:t>
            </a:r>
            <a:endParaRPr lang="zh-CN" altLang="en-US" sz="882" dirty="0">
              <a:solidFill>
                <a:schemeClr val="bg1">
                  <a:lumMod val="65000"/>
                </a:schemeClr>
              </a:solidFill>
              <a:latin typeface="Arial"/>
              <a:ea typeface="微软雅黑"/>
              <a:sym typeface="Arial"/>
            </a:endParaRPr>
          </a:p>
          <a:p>
            <a:r>
              <a:rPr lang="en-US" altLang="zh-CN" sz="882" dirty="0">
                <a:solidFill>
                  <a:schemeClr val="bg1">
                    <a:lumMod val="65000"/>
                  </a:schemeClr>
                </a:solidFill>
                <a:latin typeface="Arial"/>
                <a:ea typeface="微软雅黑"/>
                <a:sym typeface="Arial"/>
              </a:rPr>
              <a:t>of the  narrative thought</a:t>
            </a:r>
            <a:endParaRPr lang="zh-CN" altLang="en-US" sz="882" dirty="0">
              <a:solidFill>
                <a:schemeClr val="bg1">
                  <a:lumMod val="65000"/>
                </a:schemeClr>
              </a:solidFill>
              <a:latin typeface="Arial"/>
              <a:ea typeface="微软雅黑"/>
              <a:sym typeface="Arial"/>
            </a:endParaRPr>
          </a:p>
          <a:p>
            <a:endParaRPr lang="zh-CN" altLang="en-US" sz="1029" dirty="0">
              <a:solidFill>
                <a:schemeClr val="bg1">
                  <a:lumMod val="65000"/>
                </a:schemeClr>
              </a:solidFill>
              <a:latin typeface="Arial"/>
              <a:ea typeface="微软雅黑"/>
              <a:sym typeface="Arial"/>
            </a:endParaRPr>
          </a:p>
          <a:p>
            <a:endParaRPr lang="zh-CN" altLang="en-US" sz="1029" dirty="0">
              <a:solidFill>
                <a:schemeClr val="bg1">
                  <a:lumMod val="65000"/>
                </a:schemeClr>
              </a:solidFill>
              <a:latin typeface="Arial"/>
              <a:ea typeface="微软雅黑"/>
              <a:sym typeface="Arial"/>
            </a:endParaRPr>
          </a:p>
          <a:p>
            <a:endParaRPr lang="zh-CN" altLang="en-US" sz="1029" dirty="0">
              <a:solidFill>
                <a:schemeClr val="bg1">
                  <a:lumMod val="65000"/>
                </a:schemeClr>
              </a:solidFill>
              <a:latin typeface="Arial"/>
              <a:ea typeface="微软雅黑"/>
              <a:sym typeface="Arial"/>
            </a:endParaRPr>
          </a:p>
          <a:p>
            <a:endParaRPr lang="zh-CN" altLang="en-US" dirty="0">
              <a:solidFill>
                <a:schemeClr val="bg1">
                  <a:lumMod val="65000"/>
                </a:schemeClr>
              </a:solidFill>
              <a:latin typeface="Arial"/>
              <a:ea typeface="微软雅黑"/>
              <a:sym typeface="Arial"/>
            </a:endParaRPr>
          </a:p>
          <a:p>
            <a:endParaRPr lang="zh-CN" altLang="en-US" dirty="0">
              <a:solidFill>
                <a:schemeClr val="bg1">
                  <a:lumMod val="65000"/>
                </a:schemeClr>
              </a:solidFill>
              <a:latin typeface="Arial"/>
              <a:ea typeface="微软雅黑"/>
              <a:sym typeface="Arial"/>
            </a:endParaRPr>
          </a:p>
          <a:p>
            <a:endParaRPr lang="zh-CN" altLang="en-US" dirty="0">
              <a:solidFill>
                <a:schemeClr val="bg1">
                  <a:lumMod val="65000"/>
                </a:schemeClr>
              </a:solidFill>
              <a:latin typeface="Arial"/>
              <a:ea typeface="微软雅黑"/>
              <a:cs typeface="Calibri" panose="020F0502020204030204" pitchFamily="34" charset="0"/>
              <a:sym typeface="Arial"/>
            </a:endParaRPr>
          </a:p>
          <a:p>
            <a:endParaRPr lang="zh-CN" altLang="en-US" dirty="0">
              <a:solidFill>
                <a:schemeClr val="bg1">
                  <a:lumMod val="65000"/>
                </a:schemeClr>
              </a:solidFill>
              <a:latin typeface="Arial"/>
              <a:ea typeface="微软雅黑"/>
              <a:sym typeface="Arial"/>
            </a:endParaRPr>
          </a:p>
        </p:txBody>
      </p:sp>
      <p:pic>
        <p:nvPicPr>
          <p:cNvPr id="8" name="图片 7">
            <a:extLst>
              <a:ext uri="{FF2B5EF4-FFF2-40B4-BE49-F238E27FC236}">
                <a16:creationId xmlns:a16="http://schemas.microsoft.com/office/drawing/2014/main" id="{B0727FFB-4C91-460E-808A-1D4DFC834A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45611" y="108507"/>
            <a:ext cx="543601" cy="543601"/>
          </a:xfrm>
          <a:prstGeom prst="rect">
            <a:avLst/>
          </a:prstGeom>
        </p:spPr>
      </p:pic>
    </p:spTree>
    <p:extLst>
      <p:ext uri="{BB962C8B-B14F-4D97-AF65-F5344CB8AC3E}">
        <p14:creationId xmlns:p14="http://schemas.microsoft.com/office/powerpoint/2010/main" val="3314685642"/>
      </p:ext>
    </p:extLst>
  </p:cSld>
  <p:clrMapOvr>
    <a:masterClrMapping/>
  </p:clrMapOvr>
  <mc:AlternateContent xmlns:mc="http://schemas.openxmlformats.org/markup-compatibility/2006" xmlns:p14="http://schemas.microsoft.com/office/powerpoint/2010/main">
    <mc:Choice Requires="p14">
      <p:transition spd="slow" p14:dur="1500" advClick="0" advTm="1568">
        <p:random/>
      </p:transition>
    </mc:Choice>
    <mc:Fallback xmlns="">
      <p:transition spd="slow" advClick="0" advTm="1568">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5" name="矩形 4"/>
          <p:cNvSpPr/>
          <p:nvPr/>
        </p:nvSpPr>
        <p:spPr>
          <a:xfrm>
            <a:off x="0" y="0"/>
            <a:ext cx="8999538" cy="5040313"/>
          </a:xfrm>
          <a:prstGeom prst="rect">
            <a:avLst/>
          </a:prstGeom>
          <a:solidFill>
            <a:srgbClr val="161D3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dirty="0">
              <a:latin typeface="Arial"/>
              <a:ea typeface="微软雅黑"/>
              <a:cs typeface="+mn-ea"/>
              <a:sym typeface="Arial"/>
            </a:endParaRPr>
          </a:p>
        </p:txBody>
      </p:sp>
      <p:sp>
        <p:nvSpPr>
          <p:cNvPr id="11" name="矩形 10" descr="e7d195523061f1c0dc554706afe4c72a60a25314cbaece805811E654B44695D34D35691164BB3D154CCFD5D798F6FEAD99EAA8F1ADC3D4AFA5BC9ED0BB3A4B45073A038AC38E89AB54D31AA59602B9F1EF147B3F1B0DC5A9AD684D251E8AB8BF4F9B091A397845D764E7994FF6F53E4D9E73981015BFF7E580EA95A9E048541F1BBDE0F86D60AA3B"/>
          <p:cNvSpPr/>
          <p:nvPr/>
        </p:nvSpPr>
        <p:spPr>
          <a:xfrm>
            <a:off x="1467932" y="2220720"/>
            <a:ext cx="5908682" cy="784061"/>
          </a:xfrm>
          <a:prstGeom prst="rect">
            <a:avLst/>
          </a:prstGeom>
        </p:spPr>
        <p:txBody>
          <a:bodyPr wrap="square">
            <a:spAutoFit/>
          </a:bodyPr>
          <a:lstStyle/>
          <a:p>
            <a:pPr defTabSz="1778222" fontAlgn="base">
              <a:lnSpc>
                <a:spcPct val="110000"/>
              </a:lnSpc>
              <a:spcBef>
                <a:spcPct val="0"/>
              </a:spcBef>
              <a:spcAft>
                <a:spcPct val="0"/>
              </a:spcAft>
              <a:defRPr/>
            </a:pPr>
            <a:r>
              <a:rPr lang="zh-CN" altLang="en-US" sz="4400" dirty="0">
                <a:solidFill>
                  <a:schemeClr val="bg1"/>
                </a:solidFill>
                <a:latin typeface="Arial"/>
                <a:ea typeface="微软雅黑"/>
                <a:sym typeface="Arial"/>
              </a:rPr>
              <a:t>东南大学</a:t>
            </a:r>
            <a:r>
              <a:rPr lang="en-US" altLang="zh-CN" sz="4400" dirty="0">
                <a:solidFill>
                  <a:schemeClr val="bg1"/>
                </a:solidFill>
                <a:latin typeface="Arial"/>
                <a:ea typeface="微软雅黑"/>
                <a:sym typeface="Arial"/>
              </a:rPr>
              <a:t>PPT</a:t>
            </a:r>
            <a:r>
              <a:rPr lang="zh-CN" altLang="en-US" sz="4400" dirty="0">
                <a:solidFill>
                  <a:schemeClr val="bg1"/>
                </a:solidFill>
                <a:latin typeface="Arial"/>
                <a:ea typeface="微软雅黑"/>
                <a:sym typeface="Arial"/>
              </a:rPr>
              <a:t>模板</a:t>
            </a:r>
          </a:p>
        </p:txBody>
      </p:sp>
      <p:cxnSp>
        <p:nvCxnSpPr>
          <p:cNvPr id="17" name="直接连接符 16" descr="e7d195523061f1c0dc554706afe4c72a60a25314cbaece805811E654B44695D34D35691164BB3D154CCFD5D798F6FEAD99EAA8F1ADC3D4AFA5BC9ED0BB3A4B45073A038AC38E89AB54D31AA59602B9F1EF147B3F1B0DC5A9AD684D251E8AB8BF4F9B091A397845D764E7994FF6F53E4D9E73981015BFF7E580EA95A9E048541F1BBDE0F86D60AA3B"/>
          <p:cNvCxnSpPr/>
          <p:nvPr/>
        </p:nvCxnSpPr>
        <p:spPr>
          <a:xfrm>
            <a:off x="1598256" y="2109464"/>
            <a:ext cx="1344083" cy="0"/>
          </a:xfrm>
          <a:prstGeom prst="line">
            <a:avLst/>
          </a:prstGeom>
          <a:ln w="28575">
            <a:solidFill>
              <a:srgbClr val="AF935C"/>
            </a:solidFill>
          </a:ln>
        </p:spPr>
        <p:style>
          <a:lnRef idx="1">
            <a:schemeClr val="accent1"/>
          </a:lnRef>
          <a:fillRef idx="0">
            <a:schemeClr val="accent1"/>
          </a:fillRef>
          <a:effectRef idx="0">
            <a:schemeClr val="accent1"/>
          </a:effectRef>
          <a:fontRef idx="minor">
            <a:schemeClr val="tx1"/>
          </a:fontRef>
        </p:style>
      </p:cxnSp>
      <p:cxnSp>
        <p:nvCxnSpPr>
          <p:cNvPr id="18" name="直接连接符 17" descr="e7d195523061f1c0dc554706afe4c72a60a25314cbaece805811E654B44695D34D35691164BB3D154CCFD5D798F6FEAD99EAA8F1ADC3D4AFA5BC9ED0BB3A4B45073A038AC38E89AB54D31AA59602B9F1EF147B3F1B0DC5A9AD684D251E8AB8BF4F9B091A397845D764E7994FF6F53E4D9E73981015BFF7E580EA95A9E048541F1BBDE0F86D60AA3B"/>
          <p:cNvCxnSpPr/>
          <p:nvPr/>
        </p:nvCxnSpPr>
        <p:spPr>
          <a:xfrm>
            <a:off x="1598255" y="3271536"/>
            <a:ext cx="5334331"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任意多边形 5" descr="e7d195523061f1c0dc554706afe4c72a60a25314cbaece805811E654B44695D34D35691164BB3D154CCFD5D798F6FEAD99EAA8F1ADC3D4AFA5BC9ED0BB3A4B45073A038AC38E89AB54D31AA59602B9F1EF147B3F1B0DC5A9AD684D251E8AB8BF4F9B091A397845D764E7994FF6F53E4D9E73981015BFF7E580EA95A9E048541F1BBDE0F86D60AA3B"/>
          <p:cNvSpPr/>
          <p:nvPr/>
        </p:nvSpPr>
        <p:spPr>
          <a:xfrm>
            <a:off x="1159095" y="963649"/>
            <a:ext cx="2455286" cy="2963671"/>
          </a:xfrm>
          <a:custGeom>
            <a:avLst/>
            <a:gdLst>
              <a:gd name="connsiteX0" fmla="*/ 2343150 w 2343150"/>
              <a:gd name="connsiteY0" fmla="*/ 1543050 h 4800600"/>
              <a:gd name="connsiteX1" fmla="*/ 2343150 w 2343150"/>
              <a:gd name="connsiteY1" fmla="*/ 0 h 4800600"/>
              <a:gd name="connsiteX2" fmla="*/ 0 w 2343150"/>
              <a:gd name="connsiteY2" fmla="*/ 0 h 4800600"/>
              <a:gd name="connsiteX3" fmla="*/ 0 w 2343150"/>
              <a:gd name="connsiteY3" fmla="*/ 4800600 h 4800600"/>
              <a:gd name="connsiteX4" fmla="*/ 2343150 w 2343150"/>
              <a:gd name="connsiteY4" fmla="*/ 4800600 h 4800600"/>
              <a:gd name="connsiteX5" fmla="*/ 2343150 w 2343150"/>
              <a:gd name="connsiteY5" fmla="*/ 417195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3150" h="4800600">
                <a:moveTo>
                  <a:pt x="2343150" y="1543050"/>
                </a:moveTo>
                <a:lnTo>
                  <a:pt x="2343150" y="0"/>
                </a:lnTo>
                <a:lnTo>
                  <a:pt x="0" y="0"/>
                </a:lnTo>
                <a:lnTo>
                  <a:pt x="0" y="4800600"/>
                </a:lnTo>
                <a:lnTo>
                  <a:pt x="2343150" y="4800600"/>
                </a:lnTo>
                <a:lnTo>
                  <a:pt x="2343150" y="4171950"/>
                </a:lnTo>
              </a:path>
            </a:pathLst>
          </a:custGeom>
          <a:noFill/>
          <a:ln w="762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latin typeface="Arial"/>
              <a:ea typeface="微软雅黑"/>
              <a:sym typeface="Arial"/>
            </a:endParaRPr>
          </a:p>
        </p:txBody>
      </p:sp>
      <p:grpSp>
        <p:nvGrpSpPr>
          <p:cNvPr id="44" name="组合 43"/>
          <p:cNvGrpSpPr/>
          <p:nvPr/>
        </p:nvGrpSpPr>
        <p:grpSpPr>
          <a:xfrm>
            <a:off x="1285087" y="1082817"/>
            <a:ext cx="182845" cy="188096"/>
            <a:chOff x="1620407" y="1473313"/>
            <a:chExt cx="248785" cy="255929"/>
          </a:xfrm>
        </p:grpSpPr>
        <p:sp>
          <p:nvSpPr>
            <p:cNvPr id="41" name="矩形 40"/>
            <p:cNvSpPr/>
            <p:nvPr/>
          </p:nvSpPr>
          <p:spPr>
            <a:xfrm>
              <a:off x="1620407" y="1473313"/>
              <a:ext cx="248785" cy="28575"/>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latin typeface="Arial"/>
                <a:ea typeface="微软雅黑"/>
                <a:sym typeface="Arial"/>
              </a:endParaRPr>
            </a:p>
          </p:txBody>
        </p:sp>
        <p:sp>
          <p:nvSpPr>
            <p:cNvPr id="43" name="矩形 42"/>
            <p:cNvSpPr/>
            <p:nvPr/>
          </p:nvSpPr>
          <p:spPr>
            <a:xfrm rot="16200000">
              <a:off x="1510302" y="1590562"/>
              <a:ext cx="248785" cy="28575"/>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latin typeface="Arial"/>
                <a:ea typeface="微软雅黑"/>
                <a:sym typeface="Arial"/>
              </a:endParaRPr>
            </a:p>
          </p:txBody>
        </p:sp>
      </p:grpSp>
      <p:sp>
        <p:nvSpPr>
          <p:cNvPr id="3" name="文本框 2"/>
          <p:cNvSpPr txBox="1"/>
          <p:nvPr/>
        </p:nvSpPr>
        <p:spPr>
          <a:xfrm>
            <a:off x="1502456" y="1353212"/>
            <a:ext cx="1653930" cy="769441"/>
          </a:xfrm>
          <a:prstGeom prst="rect">
            <a:avLst/>
          </a:prstGeom>
          <a:noFill/>
        </p:spPr>
        <p:txBody>
          <a:bodyPr wrap="square" rtlCol="0">
            <a:spAutoFit/>
          </a:bodyPr>
          <a:lstStyle/>
          <a:p>
            <a:r>
              <a:rPr lang="en-US" altLang="zh-CN" sz="4400" b="1" dirty="0">
                <a:solidFill>
                  <a:schemeClr val="bg1"/>
                </a:solidFill>
                <a:latin typeface="Arial"/>
                <a:ea typeface="微软雅黑"/>
                <a:sym typeface="Arial"/>
              </a:rPr>
              <a:t>20XX</a:t>
            </a:r>
            <a:endParaRPr lang="zh-CN" altLang="en-US" sz="4400" b="1" dirty="0">
              <a:solidFill>
                <a:schemeClr val="bg1"/>
              </a:solidFill>
              <a:latin typeface="Arial"/>
              <a:ea typeface="微软雅黑"/>
              <a:sym typeface="Arial"/>
            </a:endParaRPr>
          </a:p>
        </p:txBody>
      </p:sp>
    </p:spTree>
    <p:extLst>
      <p:ext uri="{BB962C8B-B14F-4D97-AF65-F5344CB8AC3E}">
        <p14:creationId xmlns:p14="http://schemas.microsoft.com/office/powerpoint/2010/main" val="3882434815"/>
      </p:ext>
    </p:extLst>
  </p:cSld>
  <p:clrMapOvr>
    <a:masterClrMapping/>
  </p:clrMapOvr>
  <mc:AlternateContent xmlns:mc="http://schemas.openxmlformats.org/markup-compatibility/2006" xmlns:p14="http://schemas.microsoft.com/office/powerpoint/2010/main">
    <mc:Choice Requires="p14">
      <p:transition spd="slow" p14:dur="1500" advClick="0" advTm="1568">
        <p:random/>
      </p:transition>
    </mc:Choice>
    <mc:Fallback xmlns="">
      <p:transition spd="slow" advClick="0" advTm="1568">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 name="文本框 63" descr="e7d195523061f1c0214d268728035a112e1f1a63855fa0d5B3BC3571FB2346650E40B27C71D4ADB669896543E409C0762562804D99F14164E036E91A4D200FB459B9C67F1066513BDCC2663F2655ED5A2F3E64E50905ECC13FD08E412A2449DFC0DEA4732AF4E76A12DAA23714D9A24C7EAC7F7CD8FF94AEC7D4E9162B55FEA74E289784371BE33B">
            <a:extLst>
              <a:ext uri="{FF2B5EF4-FFF2-40B4-BE49-F238E27FC236}">
                <a16:creationId xmlns:a16="http://schemas.microsoft.com/office/drawing/2014/main" id="{F8FDF98B-E147-402B-980F-17A67ACEC84A}"/>
              </a:ext>
            </a:extLst>
          </p:cNvPr>
          <p:cNvSpPr txBox="1"/>
          <p:nvPr/>
        </p:nvSpPr>
        <p:spPr>
          <a:xfrm>
            <a:off x="271983" y="276467"/>
            <a:ext cx="3920133" cy="647037"/>
          </a:xfrm>
          <a:prstGeom prst="rect">
            <a:avLst/>
          </a:prstGeom>
          <a:noFill/>
        </p:spPr>
        <p:txBody>
          <a:bodyPr wrap="square" rtlCol="0">
            <a:spAutoFit/>
          </a:bodyPr>
          <a:lstStyle/>
          <a:p>
            <a:pPr>
              <a:lnSpc>
                <a:spcPct val="110000"/>
              </a:lnSpc>
            </a:pPr>
            <a:r>
              <a:rPr lang="en-US" altLang="zh-CN" sz="3528" dirty="0">
                <a:solidFill>
                  <a:srgbClr val="282828"/>
                </a:solidFill>
                <a:latin typeface="Arial"/>
                <a:ea typeface="微软雅黑"/>
                <a:sym typeface="Arial"/>
              </a:rPr>
              <a:t>Peer review</a:t>
            </a:r>
          </a:p>
        </p:txBody>
      </p:sp>
      <p:sp>
        <p:nvSpPr>
          <p:cNvPr id="66" name="椭圆 65">
            <a:extLst>
              <a:ext uri="{FF2B5EF4-FFF2-40B4-BE49-F238E27FC236}">
                <a16:creationId xmlns:a16="http://schemas.microsoft.com/office/drawing/2014/main" id="{E8895715-1FDA-41D9-B508-1FB962D19D78}"/>
              </a:ext>
            </a:extLst>
          </p:cNvPr>
          <p:cNvSpPr/>
          <p:nvPr/>
        </p:nvSpPr>
        <p:spPr>
          <a:xfrm>
            <a:off x="271983" y="1228650"/>
            <a:ext cx="739618" cy="739618"/>
          </a:xfrm>
          <a:prstGeom prst="ellipse">
            <a:avLst/>
          </a:prstGeom>
          <a:noFill/>
          <a:ln w="19050">
            <a:solidFill>
              <a:srgbClr val="5583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latin typeface="Arial"/>
              <a:ea typeface="微软雅黑"/>
              <a:sym typeface="Arial"/>
            </a:endParaRPr>
          </a:p>
        </p:txBody>
      </p:sp>
      <p:sp>
        <p:nvSpPr>
          <p:cNvPr id="67" name="椭圆 66">
            <a:extLst>
              <a:ext uri="{FF2B5EF4-FFF2-40B4-BE49-F238E27FC236}">
                <a16:creationId xmlns:a16="http://schemas.microsoft.com/office/drawing/2014/main" id="{AED07734-FCBA-4814-92D0-C8CB66C75C8D}"/>
              </a:ext>
            </a:extLst>
          </p:cNvPr>
          <p:cNvSpPr/>
          <p:nvPr/>
        </p:nvSpPr>
        <p:spPr>
          <a:xfrm>
            <a:off x="271983" y="2955835"/>
            <a:ext cx="739618" cy="739618"/>
          </a:xfrm>
          <a:prstGeom prst="ellipse">
            <a:avLst/>
          </a:prstGeom>
          <a:noFill/>
          <a:ln w="19050">
            <a:solidFill>
              <a:srgbClr val="5583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latin typeface="Arial"/>
              <a:ea typeface="微软雅黑"/>
              <a:sym typeface="Arial"/>
            </a:endParaRPr>
          </a:p>
        </p:txBody>
      </p:sp>
      <p:grpSp>
        <p:nvGrpSpPr>
          <p:cNvPr id="68" name="组合 67">
            <a:extLst>
              <a:ext uri="{FF2B5EF4-FFF2-40B4-BE49-F238E27FC236}">
                <a16:creationId xmlns:a16="http://schemas.microsoft.com/office/drawing/2014/main" id="{1693609A-F6BD-4D8A-BE25-23936A0C0191}"/>
              </a:ext>
            </a:extLst>
          </p:cNvPr>
          <p:cNvGrpSpPr/>
          <p:nvPr/>
        </p:nvGrpSpPr>
        <p:grpSpPr>
          <a:xfrm>
            <a:off x="356341" y="1323392"/>
            <a:ext cx="570902" cy="570228"/>
            <a:chOff x="4602162" y="361950"/>
            <a:chExt cx="1343026" cy="1341438"/>
          </a:xfrm>
        </p:grpSpPr>
        <p:sp>
          <p:nvSpPr>
            <p:cNvPr id="69" name="Freeform 23">
              <a:extLst>
                <a:ext uri="{FF2B5EF4-FFF2-40B4-BE49-F238E27FC236}">
                  <a16:creationId xmlns:a16="http://schemas.microsoft.com/office/drawing/2014/main" id="{E309BF91-D99B-452B-A54B-0A4B2A148E93}"/>
                </a:ext>
              </a:extLst>
            </p:cNvPr>
            <p:cNvSpPr>
              <a:spLocks noEditPoints="1"/>
            </p:cNvSpPr>
            <p:nvPr/>
          </p:nvSpPr>
          <p:spPr bwMode="auto">
            <a:xfrm>
              <a:off x="4602162" y="361950"/>
              <a:ext cx="1343026" cy="1341438"/>
            </a:xfrm>
            <a:custGeom>
              <a:avLst/>
              <a:gdLst>
                <a:gd name="T0" fmla="*/ 0 w 355"/>
                <a:gd name="T1" fmla="*/ 178 h 355"/>
                <a:gd name="T2" fmla="*/ 355 w 355"/>
                <a:gd name="T3" fmla="*/ 178 h 355"/>
                <a:gd name="T4" fmla="*/ 177 w 355"/>
                <a:gd name="T5" fmla="*/ 331 h 355"/>
                <a:gd name="T6" fmla="*/ 24 w 355"/>
                <a:gd name="T7" fmla="*/ 175 h 355"/>
                <a:gd name="T8" fmla="*/ 58 w 355"/>
                <a:gd name="T9" fmla="*/ 192 h 355"/>
                <a:gd name="T10" fmla="*/ 71 w 355"/>
                <a:gd name="T11" fmla="*/ 232 h 355"/>
                <a:gd name="T12" fmla="*/ 95 w 355"/>
                <a:gd name="T13" fmla="*/ 243 h 355"/>
                <a:gd name="T14" fmla="*/ 112 w 355"/>
                <a:gd name="T15" fmla="*/ 315 h 355"/>
                <a:gd name="T16" fmla="*/ 118 w 355"/>
                <a:gd name="T17" fmla="*/ 305 h 355"/>
                <a:gd name="T18" fmla="*/ 146 w 355"/>
                <a:gd name="T19" fmla="*/ 265 h 355"/>
                <a:gd name="T20" fmla="*/ 162 w 355"/>
                <a:gd name="T21" fmla="*/ 222 h 355"/>
                <a:gd name="T22" fmla="*/ 112 w 355"/>
                <a:gd name="T23" fmla="*/ 189 h 355"/>
                <a:gd name="T24" fmla="*/ 66 w 355"/>
                <a:gd name="T25" fmla="*/ 165 h 355"/>
                <a:gd name="T26" fmla="*/ 102 w 355"/>
                <a:gd name="T27" fmla="*/ 154 h 355"/>
                <a:gd name="T28" fmla="*/ 138 w 355"/>
                <a:gd name="T29" fmla="*/ 140 h 355"/>
                <a:gd name="T30" fmla="*/ 119 w 355"/>
                <a:gd name="T31" fmla="*/ 97 h 355"/>
                <a:gd name="T32" fmla="*/ 95 w 355"/>
                <a:gd name="T33" fmla="*/ 109 h 355"/>
                <a:gd name="T34" fmla="*/ 70 w 355"/>
                <a:gd name="T35" fmla="*/ 93 h 355"/>
                <a:gd name="T36" fmla="*/ 85 w 355"/>
                <a:gd name="T37" fmla="*/ 68 h 355"/>
                <a:gd name="T38" fmla="*/ 177 w 355"/>
                <a:gd name="T39" fmla="*/ 25 h 355"/>
                <a:gd name="T40" fmla="*/ 244 w 355"/>
                <a:gd name="T41" fmla="*/ 63 h 355"/>
                <a:gd name="T42" fmla="*/ 236 w 355"/>
                <a:gd name="T43" fmla="*/ 104 h 355"/>
                <a:gd name="T44" fmla="*/ 220 w 355"/>
                <a:gd name="T45" fmla="*/ 110 h 355"/>
                <a:gd name="T46" fmla="*/ 223 w 355"/>
                <a:gd name="T47" fmla="*/ 104 h 355"/>
                <a:gd name="T48" fmla="*/ 215 w 355"/>
                <a:gd name="T49" fmla="*/ 96 h 355"/>
                <a:gd name="T50" fmla="*/ 213 w 355"/>
                <a:gd name="T51" fmla="*/ 94 h 355"/>
                <a:gd name="T52" fmla="*/ 215 w 355"/>
                <a:gd name="T53" fmla="*/ 126 h 355"/>
                <a:gd name="T54" fmla="*/ 192 w 355"/>
                <a:gd name="T55" fmla="*/ 155 h 355"/>
                <a:gd name="T56" fmla="*/ 219 w 355"/>
                <a:gd name="T57" fmla="*/ 138 h 355"/>
                <a:gd name="T58" fmla="*/ 239 w 355"/>
                <a:gd name="T59" fmla="*/ 150 h 355"/>
                <a:gd name="T60" fmla="*/ 261 w 355"/>
                <a:gd name="T61" fmla="*/ 160 h 355"/>
                <a:gd name="T62" fmla="*/ 262 w 355"/>
                <a:gd name="T63" fmla="*/ 159 h 355"/>
                <a:gd name="T64" fmla="*/ 320 w 355"/>
                <a:gd name="T65" fmla="*/ 175 h 355"/>
                <a:gd name="T66" fmla="*/ 330 w 355"/>
                <a:gd name="T67" fmla="*/ 17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5" h="355">
                  <a:moveTo>
                    <a:pt x="177" y="0"/>
                  </a:moveTo>
                  <a:cubicBezTo>
                    <a:pt x="79" y="0"/>
                    <a:pt x="0" y="80"/>
                    <a:pt x="0" y="178"/>
                  </a:cubicBezTo>
                  <a:cubicBezTo>
                    <a:pt x="0" y="275"/>
                    <a:pt x="79" y="355"/>
                    <a:pt x="177" y="355"/>
                  </a:cubicBezTo>
                  <a:cubicBezTo>
                    <a:pt x="275" y="355"/>
                    <a:pt x="355" y="275"/>
                    <a:pt x="355" y="178"/>
                  </a:cubicBezTo>
                  <a:cubicBezTo>
                    <a:pt x="355" y="80"/>
                    <a:pt x="275" y="0"/>
                    <a:pt x="177" y="0"/>
                  </a:cubicBezTo>
                  <a:close/>
                  <a:moveTo>
                    <a:pt x="177" y="331"/>
                  </a:moveTo>
                  <a:cubicBezTo>
                    <a:pt x="93" y="331"/>
                    <a:pt x="24" y="262"/>
                    <a:pt x="24" y="178"/>
                  </a:cubicBezTo>
                  <a:cubicBezTo>
                    <a:pt x="24" y="177"/>
                    <a:pt x="24" y="176"/>
                    <a:pt x="24" y="175"/>
                  </a:cubicBezTo>
                  <a:cubicBezTo>
                    <a:pt x="46" y="192"/>
                    <a:pt x="46" y="192"/>
                    <a:pt x="46" y="192"/>
                  </a:cubicBezTo>
                  <a:cubicBezTo>
                    <a:pt x="58" y="192"/>
                    <a:pt x="58" y="192"/>
                    <a:pt x="58" y="192"/>
                  </a:cubicBezTo>
                  <a:cubicBezTo>
                    <a:pt x="71" y="205"/>
                    <a:pt x="71" y="205"/>
                    <a:pt x="71" y="205"/>
                  </a:cubicBezTo>
                  <a:cubicBezTo>
                    <a:pt x="71" y="232"/>
                    <a:pt x="71" y="232"/>
                    <a:pt x="71" y="232"/>
                  </a:cubicBezTo>
                  <a:cubicBezTo>
                    <a:pt x="82" y="243"/>
                    <a:pt x="82" y="243"/>
                    <a:pt x="82" y="243"/>
                  </a:cubicBezTo>
                  <a:cubicBezTo>
                    <a:pt x="95" y="243"/>
                    <a:pt x="95" y="243"/>
                    <a:pt x="95" y="243"/>
                  </a:cubicBezTo>
                  <a:cubicBezTo>
                    <a:pt x="95" y="298"/>
                    <a:pt x="95" y="298"/>
                    <a:pt x="95" y="298"/>
                  </a:cubicBezTo>
                  <a:cubicBezTo>
                    <a:pt x="112" y="315"/>
                    <a:pt x="112" y="315"/>
                    <a:pt x="112" y="315"/>
                  </a:cubicBezTo>
                  <a:cubicBezTo>
                    <a:pt x="118" y="315"/>
                    <a:pt x="118" y="315"/>
                    <a:pt x="118" y="315"/>
                  </a:cubicBezTo>
                  <a:cubicBezTo>
                    <a:pt x="118" y="305"/>
                    <a:pt x="118" y="305"/>
                    <a:pt x="118" y="305"/>
                  </a:cubicBezTo>
                  <a:cubicBezTo>
                    <a:pt x="146" y="276"/>
                    <a:pt x="146" y="276"/>
                    <a:pt x="146" y="276"/>
                  </a:cubicBezTo>
                  <a:cubicBezTo>
                    <a:pt x="146" y="265"/>
                    <a:pt x="146" y="265"/>
                    <a:pt x="146" y="265"/>
                  </a:cubicBezTo>
                  <a:cubicBezTo>
                    <a:pt x="162" y="249"/>
                    <a:pt x="162" y="249"/>
                    <a:pt x="162" y="249"/>
                  </a:cubicBezTo>
                  <a:cubicBezTo>
                    <a:pt x="162" y="222"/>
                    <a:pt x="162" y="222"/>
                    <a:pt x="162" y="222"/>
                  </a:cubicBezTo>
                  <a:cubicBezTo>
                    <a:pt x="145" y="222"/>
                    <a:pt x="145" y="222"/>
                    <a:pt x="145" y="222"/>
                  </a:cubicBezTo>
                  <a:cubicBezTo>
                    <a:pt x="112" y="189"/>
                    <a:pt x="112" y="189"/>
                    <a:pt x="112" y="189"/>
                  </a:cubicBezTo>
                  <a:cubicBezTo>
                    <a:pt x="66" y="189"/>
                    <a:pt x="66" y="189"/>
                    <a:pt x="66" y="189"/>
                  </a:cubicBezTo>
                  <a:cubicBezTo>
                    <a:pt x="66" y="165"/>
                    <a:pt x="66" y="165"/>
                    <a:pt x="66" y="165"/>
                  </a:cubicBezTo>
                  <a:cubicBezTo>
                    <a:pt x="102" y="165"/>
                    <a:pt x="102" y="165"/>
                    <a:pt x="102" y="165"/>
                  </a:cubicBezTo>
                  <a:cubicBezTo>
                    <a:pt x="102" y="154"/>
                    <a:pt x="102" y="154"/>
                    <a:pt x="102" y="154"/>
                  </a:cubicBezTo>
                  <a:cubicBezTo>
                    <a:pt x="124" y="154"/>
                    <a:pt x="124" y="154"/>
                    <a:pt x="124" y="154"/>
                  </a:cubicBezTo>
                  <a:cubicBezTo>
                    <a:pt x="138" y="140"/>
                    <a:pt x="138" y="140"/>
                    <a:pt x="138" y="140"/>
                  </a:cubicBezTo>
                  <a:cubicBezTo>
                    <a:pt x="138" y="116"/>
                    <a:pt x="138" y="116"/>
                    <a:pt x="138" y="116"/>
                  </a:cubicBezTo>
                  <a:cubicBezTo>
                    <a:pt x="119" y="97"/>
                    <a:pt x="119" y="97"/>
                    <a:pt x="119" y="97"/>
                  </a:cubicBezTo>
                  <a:cubicBezTo>
                    <a:pt x="95" y="97"/>
                    <a:pt x="95" y="97"/>
                    <a:pt x="95" y="97"/>
                  </a:cubicBezTo>
                  <a:cubicBezTo>
                    <a:pt x="95" y="109"/>
                    <a:pt x="95" y="109"/>
                    <a:pt x="95" y="109"/>
                  </a:cubicBezTo>
                  <a:cubicBezTo>
                    <a:pt x="70" y="109"/>
                    <a:pt x="70" y="109"/>
                    <a:pt x="70" y="109"/>
                  </a:cubicBezTo>
                  <a:cubicBezTo>
                    <a:pt x="70" y="93"/>
                    <a:pt x="70" y="93"/>
                    <a:pt x="70" y="93"/>
                  </a:cubicBezTo>
                  <a:cubicBezTo>
                    <a:pt x="85" y="78"/>
                    <a:pt x="85" y="78"/>
                    <a:pt x="85" y="78"/>
                  </a:cubicBezTo>
                  <a:cubicBezTo>
                    <a:pt x="85" y="68"/>
                    <a:pt x="85" y="68"/>
                    <a:pt x="85" y="68"/>
                  </a:cubicBezTo>
                  <a:cubicBezTo>
                    <a:pt x="71" y="68"/>
                    <a:pt x="71" y="68"/>
                    <a:pt x="71" y="68"/>
                  </a:cubicBezTo>
                  <a:cubicBezTo>
                    <a:pt x="98" y="41"/>
                    <a:pt x="136" y="25"/>
                    <a:pt x="177" y="25"/>
                  </a:cubicBezTo>
                  <a:cubicBezTo>
                    <a:pt x="216" y="25"/>
                    <a:pt x="251" y="39"/>
                    <a:pt x="278" y="63"/>
                  </a:cubicBezTo>
                  <a:cubicBezTo>
                    <a:pt x="244" y="63"/>
                    <a:pt x="244" y="63"/>
                    <a:pt x="244" y="63"/>
                  </a:cubicBezTo>
                  <a:cubicBezTo>
                    <a:pt x="219" y="87"/>
                    <a:pt x="219" y="87"/>
                    <a:pt x="219" y="87"/>
                  </a:cubicBezTo>
                  <a:cubicBezTo>
                    <a:pt x="236" y="104"/>
                    <a:pt x="236" y="104"/>
                    <a:pt x="236" y="104"/>
                  </a:cubicBezTo>
                  <a:cubicBezTo>
                    <a:pt x="225" y="115"/>
                    <a:pt x="225" y="115"/>
                    <a:pt x="225" y="115"/>
                  </a:cubicBezTo>
                  <a:cubicBezTo>
                    <a:pt x="220" y="110"/>
                    <a:pt x="220" y="110"/>
                    <a:pt x="220" y="110"/>
                  </a:cubicBezTo>
                  <a:cubicBezTo>
                    <a:pt x="225" y="106"/>
                    <a:pt x="225" y="106"/>
                    <a:pt x="225" y="106"/>
                  </a:cubicBezTo>
                  <a:cubicBezTo>
                    <a:pt x="223" y="104"/>
                    <a:pt x="223" y="104"/>
                    <a:pt x="223" y="104"/>
                  </a:cubicBezTo>
                  <a:cubicBezTo>
                    <a:pt x="223" y="104"/>
                    <a:pt x="223" y="104"/>
                    <a:pt x="223" y="104"/>
                  </a:cubicBezTo>
                  <a:cubicBezTo>
                    <a:pt x="215" y="96"/>
                    <a:pt x="215" y="96"/>
                    <a:pt x="215" y="96"/>
                  </a:cubicBezTo>
                  <a:cubicBezTo>
                    <a:pt x="215" y="96"/>
                    <a:pt x="215" y="96"/>
                    <a:pt x="215" y="96"/>
                  </a:cubicBezTo>
                  <a:cubicBezTo>
                    <a:pt x="213" y="94"/>
                    <a:pt x="213" y="94"/>
                    <a:pt x="213" y="94"/>
                  </a:cubicBezTo>
                  <a:cubicBezTo>
                    <a:pt x="198" y="109"/>
                    <a:pt x="198" y="109"/>
                    <a:pt x="198" y="109"/>
                  </a:cubicBezTo>
                  <a:cubicBezTo>
                    <a:pt x="215" y="126"/>
                    <a:pt x="215" y="126"/>
                    <a:pt x="215" y="126"/>
                  </a:cubicBezTo>
                  <a:cubicBezTo>
                    <a:pt x="192" y="126"/>
                    <a:pt x="192" y="126"/>
                    <a:pt x="192" y="126"/>
                  </a:cubicBezTo>
                  <a:cubicBezTo>
                    <a:pt x="192" y="155"/>
                    <a:pt x="192" y="155"/>
                    <a:pt x="192" y="155"/>
                  </a:cubicBezTo>
                  <a:cubicBezTo>
                    <a:pt x="219" y="155"/>
                    <a:pt x="219" y="155"/>
                    <a:pt x="219" y="155"/>
                  </a:cubicBezTo>
                  <a:cubicBezTo>
                    <a:pt x="219" y="138"/>
                    <a:pt x="219" y="138"/>
                    <a:pt x="219" y="138"/>
                  </a:cubicBezTo>
                  <a:cubicBezTo>
                    <a:pt x="223" y="134"/>
                    <a:pt x="223" y="134"/>
                    <a:pt x="223" y="134"/>
                  </a:cubicBezTo>
                  <a:cubicBezTo>
                    <a:pt x="239" y="150"/>
                    <a:pt x="239" y="150"/>
                    <a:pt x="239" y="150"/>
                  </a:cubicBezTo>
                  <a:cubicBezTo>
                    <a:pt x="239" y="160"/>
                    <a:pt x="239" y="160"/>
                    <a:pt x="239" y="160"/>
                  </a:cubicBezTo>
                  <a:cubicBezTo>
                    <a:pt x="261" y="160"/>
                    <a:pt x="261" y="160"/>
                    <a:pt x="261" y="160"/>
                  </a:cubicBezTo>
                  <a:cubicBezTo>
                    <a:pt x="262" y="159"/>
                    <a:pt x="262" y="159"/>
                    <a:pt x="262" y="159"/>
                  </a:cubicBezTo>
                  <a:cubicBezTo>
                    <a:pt x="262" y="159"/>
                    <a:pt x="262" y="159"/>
                    <a:pt x="262" y="159"/>
                  </a:cubicBezTo>
                  <a:cubicBezTo>
                    <a:pt x="298" y="196"/>
                    <a:pt x="298" y="196"/>
                    <a:pt x="298" y="196"/>
                  </a:cubicBezTo>
                  <a:cubicBezTo>
                    <a:pt x="320" y="175"/>
                    <a:pt x="320" y="175"/>
                    <a:pt x="320" y="175"/>
                  </a:cubicBezTo>
                  <a:cubicBezTo>
                    <a:pt x="330" y="175"/>
                    <a:pt x="330" y="175"/>
                    <a:pt x="330" y="175"/>
                  </a:cubicBezTo>
                  <a:cubicBezTo>
                    <a:pt x="330" y="176"/>
                    <a:pt x="330" y="177"/>
                    <a:pt x="330" y="178"/>
                  </a:cubicBezTo>
                  <a:cubicBezTo>
                    <a:pt x="330" y="262"/>
                    <a:pt x="262" y="331"/>
                    <a:pt x="177" y="331"/>
                  </a:cubicBezTo>
                  <a:close/>
                </a:path>
              </a:pathLst>
            </a:custGeom>
            <a:solidFill>
              <a:srgbClr val="282828"/>
            </a:solidFill>
            <a:ln w="9525">
              <a:solidFill>
                <a:srgbClr val="000000"/>
              </a:solidFill>
              <a:round/>
              <a:headEnd/>
              <a:tailEnd/>
            </a:ln>
          </p:spPr>
          <p:txBody>
            <a:bodyPr vert="horz" wrap="square" lIns="67204" tIns="33602" rIns="67204" bIns="33602" numCol="1" anchor="t" anchorCtr="0" compatLnSpc="1">
              <a:prstTxWarp prst="textNoShape">
                <a:avLst/>
              </a:prstTxWarp>
            </a:bodyPr>
            <a:lstStyle/>
            <a:p>
              <a:endParaRPr lang="zh-CN" altLang="en-US" sz="975">
                <a:latin typeface="Arial"/>
                <a:ea typeface="微软雅黑"/>
                <a:sym typeface="Arial"/>
              </a:endParaRPr>
            </a:p>
          </p:txBody>
        </p:sp>
        <p:sp>
          <p:nvSpPr>
            <p:cNvPr id="70" name="Freeform 24">
              <a:extLst>
                <a:ext uri="{FF2B5EF4-FFF2-40B4-BE49-F238E27FC236}">
                  <a16:creationId xmlns:a16="http://schemas.microsoft.com/office/drawing/2014/main" id="{1D44A60D-E6DE-4995-9B32-42224AB2A458}"/>
                </a:ext>
              </a:extLst>
            </p:cNvPr>
            <p:cNvSpPr>
              <a:spLocks/>
            </p:cNvSpPr>
            <p:nvPr/>
          </p:nvSpPr>
          <p:spPr bwMode="auto">
            <a:xfrm>
              <a:off x="5056188" y="512763"/>
              <a:ext cx="234950" cy="257175"/>
            </a:xfrm>
            <a:custGeom>
              <a:avLst/>
              <a:gdLst>
                <a:gd name="T0" fmla="*/ 148 w 148"/>
                <a:gd name="T1" fmla="*/ 0 h 162"/>
                <a:gd name="T2" fmla="*/ 0 w 148"/>
                <a:gd name="T3" fmla="*/ 0 h 162"/>
                <a:gd name="T4" fmla="*/ 0 w 148"/>
                <a:gd name="T5" fmla="*/ 100 h 162"/>
                <a:gd name="T6" fmla="*/ 62 w 148"/>
                <a:gd name="T7" fmla="*/ 162 h 162"/>
                <a:gd name="T8" fmla="*/ 88 w 148"/>
                <a:gd name="T9" fmla="*/ 162 h 162"/>
                <a:gd name="T10" fmla="*/ 88 w 148"/>
                <a:gd name="T11" fmla="*/ 119 h 162"/>
                <a:gd name="T12" fmla="*/ 148 w 148"/>
                <a:gd name="T13" fmla="*/ 59 h 162"/>
                <a:gd name="T14" fmla="*/ 148 w 148"/>
                <a:gd name="T15" fmla="*/ 0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62">
                  <a:moveTo>
                    <a:pt x="148" y="0"/>
                  </a:moveTo>
                  <a:lnTo>
                    <a:pt x="0" y="0"/>
                  </a:lnTo>
                  <a:lnTo>
                    <a:pt x="0" y="100"/>
                  </a:lnTo>
                  <a:lnTo>
                    <a:pt x="62" y="162"/>
                  </a:lnTo>
                  <a:lnTo>
                    <a:pt x="88" y="162"/>
                  </a:lnTo>
                  <a:lnTo>
                    <a:pt x="88" y="119"/>
                  </a:lnTo>
                  <a:lnTo>
                    <a:pt x="148" y="59"/>
                  </a:lnTo>
                  <a:lnTo>
                    <a:pt x="148" y="0"/>
                  </a:lnTo>
                  <a:close/>
                </a:path>
              </a:pathLst>
            </a:custGeom>
            <a:solidFill>
              <a:srgbClr val="000000"/>
            </a:solidFill>
            <a:ln w="9525">
              <a:solidFill>
                <a:srgbClr val="000000"/>
              </a:solidFill>
              <a:round/>
              <a:headEnd/>
              <a:tailEnd/>
            </a:ln>
          </p:spPr>
          <p:txBody>
            <a:bodyPr vert="horz" wrap="square" lIns="67204" tIns="33602" rIns="67204" bIns="33602" numCol="1" anchor="t" anchorCtr="0" compatLnSpc="1">
              <a:prstTxWarp prst="textNoShape">
                <a:avLst/>
              </a:prstTxWarp>
            </a:bodyPr>
            <a:lstStyle/>
            <a:p>
              <a:endParaRPr lang="zh-CN" altLang="en-US" sz="975">
                <a:latin typeface="Arial"/>
                <a:ea typeface="微软雅黑"/>
                <a:sym typeface="Arial"/>
              </a:endParaRPr>
            </a:p>
          </p:txBody>
        </p:sp>
        <p:sp>
          <p:nvSpPr>
            <p:cNvPr id="71" name="Freeform 25">
              <a:extLst>
                <a:ext uri="{FF2B5EF4-FFF2-40B4-BE49-F238E27FC236}">
                  <a16:creationId xmlns:a16="http://schemas.microsoft.com/office/drawing/2014/main" id="{DEB47DB7-D07E-4C13-A2A0-B4A474425B43}"/>
                </a:ext>
              </a:extLst>
            </p:cNvPr>
            <p:cNvSpPr>
              <a:spLocks/>
            </p:cNvSpPr>
            <p:nvPr/>
          </p:nvSpPr>
          <p:spPr bwMode="auto">
            <a:xfrm>
              <a:off x="5272088" y="985838"/>
              <a:ext cx="457200" cy="476250"/>
            </a:xfrm>
            <a:custGeom>
              <a:avLst/>
              <a:gdLst>
                <a:gd name="T0" fmla="*/ 245 w 288"/>
                <a:gd name="T1" fmla="*/ 97 h 300"/>
                <a:gd name="T2" fmla="*/ 145 w 288"/>
                <a:gd name="T3" fmla="*/ 0 h 300"/>
                <a:gd name="T4" fmla="*/ 145 w 288"/>
                <a:gd name="T5" fmla="*/ 0 h 300"/>
                <a:gd name="T6" fmla="*/ 33 w 288"/>
                <a:gd name="T7" fmla="*/ 0 h 300"/>
                <a:gd name="T8" fmla="*/ 0 w 288"/>
                <a:gd name="T9" fmla="*/ 33 h 300"/>
                <a:gd name="T10" fmla="*/ 0 w 288"/>
                <a:gd name="T11" fmla="*/ 104 h 300"/>
                <a:gd name="T12" fmla="*/ 48 w 288"/>
                <a:gd name="T13" fmla="*/ 152 h 300"/>
                <a:gd name="T14" fmla="*/ 133 w 288"/>
                <a:gd name="T15" fmla="*/ 152 h 300"/>
                <a:gd name="T16" fmla="*/ 133 w 288"/>
                <a:gd name="T17" fmla="*/ 235 h 300"/>
                <a:gd name="T18" fmla="*/ 200 w 288"/>
                <a:gd name="T19" fmla="*/ 300 h 300"/>
                <a:gd name="T20" fmla="*/ 214 w 288"/>
                <a:gd name="T21" fmla="*/ 300 h 300"/>
                <a:gd name="T22" fmla="*/ 214 w 288"/>
                <a:gd name="T23" fmla="*/ 219 h 300"/>
                <a:gd name="T24" fmla="*/ 248 w 288"/>
                <a:gd name="T25" fmla="*/ 188 h 300"/>
                <a:gd name="T26" fmla="*/ 248 w 288"/>
                <a:gd name="T27" fmla="*/ 131 h 300"/>
                <a:gd name="T28" fmla="*/ 264 w 288"/>
                <a:gd name="T29" fmla="*/ 131 h 300"/>
                <a:gd name="T30" fmla="*/ 288 w 288"/>
                <a:gd name="T31" fmla="*/ 107 h 300"/>
                <a:gd name="T32" fmla="*/ 279 w 288"/>
                <a:gd name="T33" fmla="*/ 97 h 300"/>
                <a:gd name="T34" fmla="*/ 245 w 288"/>
                <a:gd name="T35" fmla="*/ 9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300">
                  <a:moveTo>
                    <a:pt x="245" y="97"/>
                  </a:moveTo>
                  <a:lnTo>
                    <a:pt x="145" y="0"/>
                  </a:lnTo>
                  <a:lnTo>
                    <a:pt x="145" y="0"/>
                  </a:lnTo>
                  <a:lnTo>
                    <a:pt x="33" y="0"/>
                  </a:lnTo>
                  <a:lnTo>
                    <a:pt x="0" y="33"/>
                  </a:lnTo>
                  <a:lnTo>
                    <a:pt x="0" y="104"/>
                  </a:lnTo>
                  <a:lnTo>
                    <a:pt x="48" y="152"/>
                  </a:lnTo>
                  <a:lnTo>
                    <a:pt x="133" y="152"/>
                  </a:lnTo>
                  <a:lnTo>
                    <a:pt x="133" y="235"/>
                  </a:lnTo>
                  <a:lnTo>
                    <a:pt x="200" y="300"/>
                  </a:lnTo>
                  <a:lnTo>
                    <a:pt x="214" y="300"/>
                  </a:lnTo>
                  <a:lnTo>
                    <a:pt x="214" y="219"/>
                  </a:lnTo>
                  <a:lnTo>
                    <a:pt x="248" y="188"/>
                  </a:lnTo>
                  <a:lnTo>
                    <a:pt x="248" y="131"/>
                  </a:lnTo>
                  <a:lnTo>
                    <a:pt x="264" y="131"/>
                  </a:lnTo>
                  <a:lnTo>
                    <a:pt x="288" y="107"/>
                  </a:lnTo>
                  <a:lnTo>
                    <a:pt x="279" y="97"/>
                  </a:lnTo>
                  <a:lnTo>
                    <a:pt x="245" y="97"/>
                  </a:lnTo>
                  <a:close/>
                </a:path>
              </a:pathLst>
            </a:custGeom>
            <a:solidFill>
              <a:srgbClr val="000000"/>
            </a:solidFill>
            <a:ln w="9525">
              <a:solidFill>
                <a:srgbClr val="000000"/>
              </a:solidFill>
              <a:round/>
              <a:headEnd/>
              <a:tailEnd/>
            </a:ln>
          </p:spPr>
          <p:txBody>
            <a:bodyPr vert="horz" wrap="square" lIns="67204" tIns="33602" rIns="67204" bIns="33602" numCol="1" anchor="t" anchorCtr="0" compatLnSpc="1">
              <a:prstTxWarp prst="textNoShape">
                <a:avLst/>
              </a:prstTxWarp>
            </a:bodyPr>
            <a:lstStyle/>
            <a:p>
              <a:endParaRPr lang="zh-CN" altLang="en-US" sz="975">
                <a:latin typeface="Arial"/>
                <a:ea typeface="微软雅黑"/>
                <a:sym typeface="Arial"/>
              </a:endParaRPr>
            </a:p>
          </p:txBody>
        </p:sp>
        <p:sp>
          <p:nvSpPr>
            <p:cNvPr id="72" name="Freeform 26">
              <a:extLst>
                <a:ext uri="{FF2B5EF4-FFF2-40B4-BE49-F238E27FC236}">
                  <a16:creationId xmlns:a16="http://schemas.microsoft.com/office/drawing/2014/main" id="{2A13A05D-5FD5-4A8E-9DF2-621789729AFF}"/>
                </a:ext>
              </a:extLst>
            </p:cNvPr>
            <p:cNvSpPr>
              <a:spLocks/>
            </p:cNvSpPr>
            <p:nvPr/>
          </p:nvSpPr>
          <p:spPr bwMode="auto">
            <a:xfrm>
              <a:off x="5646738" y="1341438"/>
              <a:ext cx="44450" cy="101600"/>
            </a:xfrm>
            <a:custGeom>
              <a:avLst/>
              <a:gdLst>
                <a:gd name="T0" fmla="*/ 0 w 28"/>
                <a:gd name="T1" fmla="*/ 64 h 64"/>
                <a:gd name="T2" fmla="*/ 28 w 28"/>
                <a:gd name="T3" fmla="*/ 40 h 64"/>
                <a:gd name="T4" fmla="*/ 28 w 28"/>
                <a:gd name="T5" fmla="*/ 0 h 64"/>
                <a:gd name="T6" fmla="*/ 0 w 28"/>
                <a:gd name="T7" fmla="*/ 0 h 64"/>
                <a:gd name="T8" fmla="*/ 0 w 28"/>
                <a:gd name="T9" fmla="*/ 64 h 64"/>
              </a:gdLst>
              <a:ahLst/>
              <a:cxnLst>
                <a:cxn ang="0">
                  <a:pos x="T0" y="T1"/>
                </a:cxn>
                <a:cxn ang="0">
                  <a:pos x="T2" y="T3"/>
                </a:cxn>
                <a:cxn ang="0">
                  <a:pos x="T4" y="T5"/>
                </a:cxn>
                <a:cxn ang="0">
                  <a:pos x="T6" y="T7"/>
                </a:cxn>
                <a:cxn ang="0">
                  <a:pos x="T8" y="T9"/>
                </a:cxn>
              </a:cxnLst>
              <a:rect l="0" t="0" r="r" b="b"/>
              <a:pathLst>
                <a:path w="28" h="64">
                  <a:moveTo>
                    <a:pt x="0" y="64"/>
                  </a:moveTo>
                  <a:lnTo>
                    <a:pt x="28" y="40"/>
                  </a:lnTo>
                  <a:lnTo>
                    <a:pt x="28" y="0"/>
                  </a:lnTo>
                  <a:lnTo>
                    <a:pt x="0" y="0"/>
                  </a:lnTo>
                  <a:lnTo>
                    <a:pt x="0" y="64"/>
                  </a:lnTo>
                  <a:close/>
                </a:path>
              </a:pathLst>
            </a:custGeom>
            <a:solidFill>
              <a:srgbClr val="000000"/>
            </a:solidFill>
            <a:ln w="9525">
              <a:solidFill>
                <a:srgbClr val="000000"/>
              </a:solidFill>
              <a:round/>
              <a:headEnd/>
              <a:tailEnd/>
            </a:ln>
          </p:spPr>
          <p:txBody>
            <a:bodyPr vert="horz" wrap="square" lIns="67204" tIns="33602" rIns="67204" bIns="33602" numCol="1" anchor="t" anchorCtr="0" compatLnSpc="1">
              <a:prstTxWarp prst="textNoShape">
                <a:avLst/>
              </a:prstTxWarp>
            </a:bodyPr>
            <a:lstStyle/>
            <a:p>
              <a:endParaRPr lang="zh-CN" altLang="en-US" sz="975">
                <a:latin typeface="Arial"/>
                <a:ea typeface="微软雅黑"/>
                <a:sym typeface="Arial"/>
              </a:endParaRPr>
            </a:p>
          </p:txBody>
        </p:sp>
      </p:grpSp>
      <p:grpSp>
        <p:nvGrpSpPr>
          <p:cNvPr id="73" name="组合 72">
            <a:extLst>
              <a:ext uri="{FF2B5EF4-FFF2-40B4-BE49-F238E27FC236}">
                <a16:creationId xmlns:a16="http://schemas.microsoft.com/office/drawing/2014/main" id="{2FB45E79-F8C1-459C-A877-F69D4463200E}"/>
              </a:ext>
            </a:extLst>
          </p:cNvPr>
          <p:cNvGrpSpPr/>
          <p:nvPr/>
        </p:nvGrpSpPr>
        <p:grpSpPr>
          <a:xfrm>
            <a:off x="1020774" y="1049298"/>
            <a:ext cx="4068716" cy="1432358"/>
            <a:chOff x="1331170" y="4779449"/>
            <a:chExt cx="4603173" cy="1948908"/>
          </a:xfrm>
        </p:grpSpPr>
        <p:sp>
          <p:nvSpPr>
            <p:cNvPr id="74" name="文本框 73">
              <a:extLst>
                <a:ext uri="{FF2B5EF4-FFF2-40B4-BE49-F238E27FC236}">
                  <a16:creationId xmlns:a16="http://schemas.microsoft.com/office/drawing/2014/main" id="{2E23A74A-854B-48D5-8B5A-DC01E1226316}"/>
                </a:ext>
              </a:extLst>
            </p:cNvPr>
            <p:cNvSpPr txBox="1"/>
            <p:nvPr/>
          </p:nvSpPr>
          <p:spPr>
            <a:xfrm>
              <a:off x="1331170" y="4779449"/>
              <a:ext cx="1786597" cy="371833"/>
            </a:xfrm>
            <a:prstGeom prst="rect">
              <a:avLst/>
            </a:prstGeom>
            <a:noFill/>
          </p:spPr>
          <p:txBody>
            <a:bodyPr wrap="square" rtlCol="0">
              <a:spAutoFit/>
            </a:bodyPr>
            <a:lstStyle/>
            <a:p>
              <a:r>
                <a:rPr lang="en-US" altLang="zh-CN" sz="1176" b="1" dirty="0">
                  <a:latin typeface="Arial"/>
                  <a:ea typeface="微软雅黑"/>
                  <a:cs typeface="Open Sans" panose="020B0606030504020204" pitchFamily="34" charset="0"/>
                  <a:sym typeface="Arial"/>
                </a:rPr>
                <a:t>Definition  </a:t>
              </a:r>
              <a:endParaRPr lang="zh-CN" altLang="en-US" sz="1176" b="1" dirty="0">
                <a:latin typeface="Arial"/>
                <a:ea typeface="微软雅黑"/>
                <a:cs typeface="Open Sans" panose="020B0606030504020204" pitchFamily="34" charset="0"/>
                <a:sym typeface="Arial"/>
              </a:endParaRPr>
            </a:p>
          </p:txBody>
        </p:sp>
        <p:sp>
          <p:nvSpPr>
            <p:cNvPr id="75" name="矩形 74">
              <a:extLst>
                <a:ext uri="{FF2B5EF4-FFF2-40B4-BE49-F238E27FC236}">
                  <a16:creationId xmlns:a16="http://schemas.microsoft.com/office/drawing/2014/main" id="{0DB43C46-922B-467C-AAC7-B778DAF72EFD}"/>
                </a:ext>
              </a:extLst>
            </p:cNvPr>
            <p:cNvSpPr/>
            <p:nvPr/>
          </p:nvSpPr>
          <p:spPr>
            <a:xfrm>
              <a:off x="1331170" y="5121764"/>
              <a:ext cx="4603173" cy="1606593"/>
            </a:xfrm>
            <a:prstGeom prst="rect">
              <a:avLst/>
            </a:prstGeom>
          </p:spPr>
          <p:txBody>
            <a:bodyPr wrap="square">
              <a:spAutoFit/>
            </a:bodyPr>
            <a:lstStyle/>
            <a:p>
              <a:pPr>
                <a:lnSpc>
                  <a:spcPct val="120000"/>
                </a:lnSpc>
              </a:pPr>
              <a:r>
                <a:rPr lang="en-US" altLang="zh-CN" sz="1200" kern="100" dirty="0">
                  <a:effectLst/>
                  <a:latin typeface="Times New Roman" panose="02020603050405020304" pitchFamily="18" charset="0"/>
                  <a:ea typeface="宋体" panose="02010600030101010101" pitchFamily="2" charset="-122"/>
                </a:rPr>
                <a:t>Peer review, also known as peer feedback, peer assessment or peer editing, refers to </a:t>
              </a:r>
              <a:r>
                <a:rPr lang="en-US" altLang="zh-CN" sz="1200" kern="100" dirty="0">
                  <a:solidFill>
                    <a:srgbClr val="FF0000"/>
                  </a:solidFill>
                  <a:effectLst/>
                  <a:latin typeface="Times New Roman" panose="02020603050405020304" pitchFamily="18" charset="0"/>
                  <a:ea typeface="宋体" panose="02010600030101010101" pitchFamily="2" charset="-122"/>
                </a:rPr>
                <a:t>an instructional activity where peers in pairs or groups exchange the feedback</a:t>
              </a:r>
              <a:r>
                <a:rPr lang="en-US" altLang="zh-CN" sz="1200" kern="100" dirty="0">
                  <a:effectLst/>
                  <a:latin typeface="Times New Roman" panose="02020603050405020304" pitchFamily="18" charset="0"/>
                  <a:ea typeface="宋体" panose="02010600030101010101" pitchFamily="2" charset="-122"/>
                </a:rPr>
                <a:t> on their </a:t>
              </a:r>
              <a:r>
                <a:rPr lang="en-US" altLang="zh-CN" sz="1200" kern="100" dirty="0">
                  <a:solidFill>
                    <a:srgbClr val="FF0000"/>
                  </a:solidFill>
                  <a:effectLst/>
                  <a:latin typeface="Times New Roman" panose="02020603050405020304" pitchFamily="18" charset="0"/>
                  <a:ea typeface="宋体" panose="02010600030101010101" pitchFamily="2" charset="-122"/>
                </a:rPr>
                <a:t>writing draft</a:t>
              </a:r>
              <a:r>
                <a:rPr lang="en-US" altLang="zh-CN" sz="1200" kern="100" dirty="0">
                  <a:effectLst/>
                  <a:latin typeface="Times New Roman" panose="02020603050405020304" pitchFamily="18" charset="0"/>
                  <a:ea typeface="宋体" panose="02010600030101010101" pitchFamily="2" charset="-122"/>
                </a:rPr>
                <a:t> in oral, written or a mix of oral and written mode, whose process and product are always handled as a whole.</a:t>
              </a:r>
              <a:endParaRPr lang="zh-CN" altLang="en-US" sz="800" dirty="0">
                <a:solidFill>
                  <a:schemeClr val="tx1">
                    <a:lumMod val="75000"/>
                    <a:lumOff val="25000"/>
                  </a:schemeClr>
                </a:solidFill>
                <a:latin typeface="Arial"/>
                <a:ea typeface="微软雅黑"/>
                <a:cs typeface="Open Sans" panose="020B0606030504020204" pitchFamily="34" charset="0"/>
                <a:sym typeface="Arial"/>
              </a:endParaRPr>
            </a:p>
          </p:txBody>
        </p:sp>
      </p:grpSp>
      <p:grpSp>
        <p:nvGrpSpPr>
          <p:cNvPr id="76" name="组合 75">
            <a:extLst>
              <a:ext uri="{FF2B5EF4-FFF2-40B4-BE49-F238E27FC236}">
                <a16:creationId xmlns:a16="http://schemas.microsoft.com/office/drawing/2014/main" id="{6005B536-CAC9-4168-A33B-CF0B89FBF969}"/>
              </a:ext>
            </a:extLst>
          </p:cNvPr>
          <p:cNvGrpSpPr/>
          <p:nvPr/>
        </p:nvGrpSpPr>
        <p:grpSpPr>
          <a:xfrm>
            <a:off x="1050111" y="2702529"/>
            <a:ext cx="4124790" cy="1768988"/>
            <a:chOff x="1331169" y="4779449"/>
            <a:chExt cx="5612314" cy="2406939"/>
          </a:xfrm>
        </p:grpSpPr>
        <p:sp>
          <p:nvSpPr>
            <p:cNvPr id="77" name="文本框 76">
              <a:extLst>
                <a:ext uri="{FF2B5EF4-FFF2-40B4-BE49-F238E27FC236}">
                  <a16:creationId xmlns:a16="http://schemas.microsoft.com/office/drawing/2014/main" id="{A4307AAB-238B-4F97-BF0F-1B2E10C8C6AD}"/>
                </a:ext>
              </a:extLst>
            </p:cNvPr>
            <p:cNvSpPr txBox="1"/>
            <p:nvPr/>
          </p:nvSpPr>
          <p:spPr>
            <a:xfrm>
              <a:off x="1331170" y="4779449"/>
              <a:ext cx="1786597" cy="371833"/>
            </a:xfrm>
            <a:prstGeom prst="rect">
              <a:avLst/>
            </a:prstGeom>
            <a:noFill/>
          </p:spPr>
          <p:txBody>
            <a:bodyPr wrap="square" rtlCol="0">
              <a:spAutoFit/>
            </a:bodyPr>
            <a:lstStyle/>
            <a:p>
              <a:r>
                <a:rPr lang="en-US" altLang="zh-CN" sz="1176" b="1" dirty="0">
                  <a:latin typeface="Arial"/>
                  <a:ea typeface="微软雅黑"/>
                  <a:cs typeface="Open Sans" panose="020B0606030504020204" pitchFamily="34" charset="0"/>
                  <a:sym typeface="Arial"/>
                </a:rPr>
                <a:t>Benefits  </a:t>
              </a:r>
              <a:endParaRPr lang="zh-CN" altLang="en-US" sz="1176" b="1" dirty="0">
                <a:latin typeface="Arial"/>
                <a:ea typeface="微软雅黑"/>
                <a:cs typeface="Open Sans" panose="020B0606030504020204" pitchFamily="34" charset="0"/>
                <a:sym typeface="Arial"/>
              </a:endParaRPr>
            </a:p>
          </p:txBody>
        </p:sp>
        <p:sp>
          <p:nvSpPr>
            <p:cNvPr id="78" name="矩形 77">
              <a:extLst>
                <a:ext uri="{FF2B5EF4-FFF2-40B4-BE49-F238E27FC236}">
                  <a16:creationId xmlns:a16="http://schemas.microsoft.com/office/drawing/2014/main" id="{66F9A6B4-0FA2-4155-AD0C-DA7DC8FE888E}"/>
                </a:ext>
              </a:extLst>
            </p:cNvPr>
            <p:cNvSpPr/>
            <p:nvPr/>
          </p:nvSpPr>
          <p:spPr>
            <a:xfrm>
              <a:off x="1331169" y="5121767"/>
              <a:ext cx="5612314" cy="2064621"/>
            </a:xfrm>
            <a:prstGeom prst="rect">
              <a:avLst/>
            </a:prstGeom>
          </p:spPr>
          <p:txBody>
            <a:bodyPr wrap="square">
              <a:spAutoFit/>
            </a:bodyPr>
            <a:lstStyle/>
            <a:p>
              <a:pPr>
                <a:lnSpc>
                  <a:spcPct val="150000"/>
                </a:lnSpc>
              </a:pPr>
              <a:r>
                <a:rPr lang="en-US" altLang="zh-CN" sz="1050" kern="100" dirty="0">
                  <a:effectLst/>
                  <a:latin typeface="Times New Roman" panose="02020603050405020304" pitchFamily="18" charset="0"/>
                  <a:ea typeface="宋体" panose="02010600030101010101" pitchFamily="2" charset="-122"/>
                </a:rPr>
                <a:t>Firstly, learners are powered to independently take the responsibility for their writing </a:t>
              </a:r>
              <a:r>
                <a:rPr lang="en-US" altLang="zh-CN" sz="1050" kern="100" dirty="0">
                  <a:solidFill>
                    <a:srgbClr val="FF0000"/>
                  </a:solidFill>
                  <a:effectLst/>
                  <a:latin typeface="Times New Roman" panose="02020603050405020304" pitchFamily="18" charset="0"/>
                  <a:ea typeface="宋体" panose="02010600030101010101" pitchFamily="2" charset="-122"/>
                </a:rPr>
                <a:t>and improve their writing ability</a:t>
              </a:r>
              <a:r>
                <a:rPr lang="en-US" altLang="zh-CN" sz="1050" kern="100" dirty="0">
                  <a:effectLst/>
                  <a:latin typeface="Times New Roman" panose="02020603050405020304" pitchFamily="18" charset="0"/>
                  <a:ea typeface="宋体" panose="02010600030101010101" pitchFamily="2" charset="-122"/>
                </a:rPr>
                <a:t> by reading other’s drafts critically. Secondly, learner’s </a:t>
              </a:r>
              <a:r>
                <a:rPr lang="en-US" altLang="zh-CN" sz="1050" kern="100" dirty="0">
                  <a:solidFill>
                    <a:srgbClr val="FF0000"/>
                  </a:solidFill>
                  <a:effectLst/>
                  <a:highlight>
                    <a:srgbClr val="FFFF00"/>
                  </a:highlight>
                  <a:latin typeface="Times New Roman" panose="02020603050405020304" pitchFamily="18" charset="0"/>
                  <a:ea typeface="宋体" panose="02010600030101010101" pitchFamily="2" charset="-122"/>
                </a:rPr>
                <a:t>audience awareness </a:t>
              </a:r>
              <a:r>
                <a:rPr lang="en-US" altLang="zh-CN" sz="1050" kern="100" dirty="0">
                  <a:effectLst/>
                  <a:latin typeface="Times New Roman" panose="02020603050405020304" pitchFamily="18" charset="0"/>
                  <a:ea typeface="宋体" panose="02010600030101010101" pitchFamily="2" charset="-122"/>
                </a:rPr>
                <a:t>is enhanced and it can help learners mitigate the effect of egocentrism in their own writing. Finally, peer review also generates the benefits of the cognitive strategies and social skills, such as communication skills, negotiation techniques.</a:t>
              </a:r>
              <a:endParaRPr lang="zh-CN" altLang="zh-CN" sz="1050" kern="100" dirty="0">
                <a:effectLst/>
                <a:latin typeface="Times New Roman" panose="02020603050405020304" pitchFamily="18" charset="0"/>
                <a:ea typeface="宋体" panose="02010600030101010101" pitchFamily="2" charset="-122"/>
              </a:endParaRPr>
            </a:p>
          </p:txBody>
        </p:sp>
      </p:grpSp>
      <p:grpSp>
        <p:nvGrpSpPr>
          <p:cNvPr id="79" name="组合 78">
            <a:extLst>
              <a:ext uri="{FF2B5EF4-FFF2-40B4-BE49-F238E27FC236}">
                <a16:creationId xmlns:a16="http://schemas.microsoft.com/office/drawing/2014/main" id="{442F8AF1-F414-401D-8A3D-E9B840FBF0E1}"/>
              </a:ext>
            </a:extLst>
          </p:cNvPr>
          <p:cNvGrpSpPr/>
          <p:nvPr/>
        </p:nvGrpSpPr>
        <p:grpSpPr>
          <a:xfrm>
            <a:off x="410033" y="3101212"/>
            <a:ext cx="480413" cy="435752"/>
            <a:chOff x="3468688" y="460375"/>
            <a:chExt cx="631825" cy="573088"/>
          </a:xfrm>
          <a:solidFill>
            <a:srgbClr val="282828"/>
          </a:solidFill>
        </p:grpSpPr>
        <p:sp>
          <p:nvSpPr>
            <p:cNvPr id="80" name="Freeform 19">
              <a:extLst>
                <a:ext uri="{FF2B5EF4-FFF2-40B4-BE49-F238E27FC236}">
                  <a16:creationId xmlns:a16="http://schemas.microsoft.com/office/drawing/2014/main" id="{455CFACE-D26E-4746-BBBF-28C66C7056EC}"/>
                </a:ext>
              </a:extLst>
            </p:cNvPr>
            <p:cNvSpPr>
              <a:spLocks/>
            </p:cNvSpPr>
            <p:nvPr/>
          </p:nvSpPr>
          <p:spPr bwMode="auto">
            <a:xfrm>
              <a:off x="3468688" y="460375"/>
              <a:ext cx="271463" cy="422275"/>
            </a:xfrm>
            <a:custGeom>
              <a:avLst/>
              <a:gdLst>
                <a:gd name="T0" fmla="*/ 150 w 169"/>
                <a:gd name="T1" fmla="*/ 150 h 263"/>
                <a:gd name="T2" fmla="*/ 169 w 169"/>
                <a:gd name="T3" fmla="*/ 0 h 263"/>
                <a:gd name="T4" fmla="*/ 56 w 169"/>
                <a:gd name="T5" fmla="*/ 103 h 263"/>
                <a:gd name="T6" fmla="*/ 0 w 169"/>
                <a:gd name="T7" fmla="*/ 263 h 263"/>
                <a:gd name="T8" fmla="*/ 169 w 169"/>
                <a:gd name="T9" fmla="*/ 263 h 263"/>
                <a:gd name="T10" fmla="*/ 150 w 169"/>
                <a:gd name="T11" fmla="*/ 150 h 263"/>
              </a:gdLst>
              <a:ahLst/>
              <a:cxnLst>
                <a:cxn ang="0">
                  <a:pos x="T0" y="T1"/>
                </a:cxn>
                <a:cxn ang="0">
                  <a:pos x="T2" y="T3"/>
                </a:cxn>
                <a:cxn ang="0">
                  <a:pos x="T4" y="T5"/>
                </a:cxn>
                <a:cxn ang="0">
                  <a:pos x="T6" y="T7"/>
                </a:cxn>
                <a:cxn ang="0">
                  <a:pos x="T8" y="T9"/>
                </a:cxn>
                <a:cxn ang="0">
                  <a:pos x="T10" y="T11"/>
                </a:cxn>
              </a:cxnLst>
              <a:rect l="0" t="0" r="r" b="b"/>
              <a:pathLst>
                <a:path w="169" h="263">
                  <a:moveTo>
                    <a:pt x="150" y="150"/>
                  </a:moveTo>
                  <a:cubicBezTo>
                    <a:pt x="150" y="66"/>
                    <a:pt x="169" y="0"/>
                    <a:pt x="169" y="0"/>
                  </a:cubicBezTo>
                  <a:cubicBezTo>
                    <a:pt x="169" y="0"/>
                    <a:pt x="113" y="10"/>
                    <a:pt x="56" y="103"/>
                  </a:cubicBezTo>
                  <a:cubicBezTo>
                    <a:pt x="0" y="197"/>
                    <a:pt x="0" y="263"/>
                    <a:pt x="0" y="263"/>
                  </a:cubicBezTo>
                  <a:cubicBezTo>
                    <a:pt x="169" y="263"/>
                    <a:pt x="169" y="263"/>
                    <a:pt x="169" y="263"/>
                  </a:cubicBezTo>
                  <a:cubicBezTo>
                    <a:pt x="169" y="263"/>
                    <a:pt x="150" y="235"/>
                    <a:pt x="150" y="150"/>
                  </a:cubicBezTo>
                  <a:close/>
                </a:path>
              </a:pathLst>
            </a:custGeom>
            <a:grpFill/>
            <a:ln w="9525">
              <a:solidFill>
                <a:srgbClr val="000000"/>
              </a:solidFill>
              <a:round/>
              <a:headEnd/>
              <a:tailEnd/>
            </a:ln>
          </p:spPr>
          <p:txBody>
            <a:bodyPr vert="horz" wrap="square" lIns="67204" tIns="33602" rIns="67204" bIns="33602" numCol="1" anchor="t" anchorCtr="0" compatLnSpc="1">
              <a:prstTxWarp prst="textNoShape">
                <a:avLst/>
              </a:prstTxWarp>
            </a:bodyPr>
            <a:lstStyle/>
            <a:p>
              <a:endParaRPr lang="zh-CN" altLang="en-US" sz="975">
                <a:latin typeface="Arial"/>
                <a:ea typeface="微软雅黑"/>
                <a:sym typeface="Arial"/>
              </a:endParaRPr>
            </a:p>
          </p:txBody>
        </p:sp>
        <p:sp>
          <p:nvSpPr>
            <p:cNvPr id="81" name="Freeform 20">
              <a:extLst>
                <a:ext uri="{FF2B5EF4-FFF2-40B4-BE49-F238E27FC236}">
                  <a16:creationId xmlns:a16="http://schemas.microsoft.com/office/drawing/2014/main" id="{30F3D769-2CFD-4514-B537-FAFD3422445D}"/>
                </a:ext>
              </a:extLst>
            </p:cNvPr>
            <p:cNvSpPr>
              <a:spLocks/>
            </p:cNvSpPr>
            <p:nvPr/>
          </p:nvSpPr>
          <p:spPr bwMode="auto">
            <a:xfrm>
              <a:off x="3829050" y="611188"/>
              <a:ext cx="271463" cy="271463"/>
            </a:xfrm>
            <a:custGeom>
              <a:avLst/>
              <a:gdLst>
                <a:gd name="T0" fmla="*/ 0 w 171"/>
                <a:gd name="T1" fmla="*/ 0 h 171"/>
                <a:gd name="T2" fmla="*/ 0 w 171"/>
                <a:gd name="T3" fmla="*/ 171 h 171"/>
                <a:gd name="T4" fmla="*/ 171 w 171"/>
                <a:gd name="T5" fmla="*/ 171 h 171"/>
                <a:gd name="T6" fmla="*/ 0 w 171"/>
                <a:gd name="T7" fmla="*/ 0 h 171"/>
              </a:gdLst>
              <a:ahLst/>
              <a:cxnLst>
                <a:cxn ang="0">
                  <a:pos x="T0" y="T1"/>
                </a:cxn>
                <a:cxn ang="0">
                  <a:pos x="T2" y="T3"/>
                </a:cxn>
                <a:cxn ang="0">
                  <a:pos x="T4" y="T5"/>
                </a:cxn>
                <a:cxn ang="0">
                  <a:pos x="T6" y="T7"/>
                </a:cxn>
              </a:cxnLst>
              <a:rect l="0" t="0" r="r" b="b"/>
              <a:pathLst>
                <a:path w="171" h="171">
                  <a:moveTo>
                    <a:pt x="0" y="0"/>
                  </a:moveTo>
                  <a:lnTo>
                    <a:pt x="0" y="171"/>
                  </a:lnTo>
                  <a:lnTo>
                    <a:pt x="171" y="171"/>
                  </a:lnTo>
                  <a:lnTo>
                    <a:pt x="0" y="0"/>
                  </a:lnTo>
                  <a:close/>
                </a:path>
              </a:pathLst>
            </a:custGeom>
            <a:grpFill/>
            <a:ln w="9525">
              <a:solidFill>
                <a:srgbClr val="000000"/>
              </a:solidFill>
              <a:round/>
              <a:headEnd/>
              <a:tailEnd/>
            </a:ln>
          </p:spPr>
          <p:txBody>
            <a:bodyPr vert="horz" wrap="square" lIns="67204" tIns="33602" rIns="67204" bIns="33602" numCol="1" anchor="t" anchorCtr="0" compatLnSpc="1">
              <a:prstTxWarp prst="textNoShape">
                <a:avLst/>
              </a:prstTxWarp>
            </a:bodyPr>
            <a:lstStyle/>
            <a:p>
              <a:endParaRPr lang="zh-CN" altLang="en-US" sz="975">
                <a:latin typeface="Arial"/>
                <a:ea typeface="微软雅黑"/>
                <a:sym typeface="Arial"/>
              </a:endParaRPr>
            </a:p>
          </p:txBody>
        </p:sp>
        <p:sp>
          <p:nvSpPr>
            <p:cNvPr id="82" name="Freeform 21">
              <a:extLst>
                <a:ext uri="{FF2B5EF4-FFF2-40B4-BE49-F238E27FC236}">
                  <a16:creationId xmlns:a16="http://schemas.microsoft.com/office/drawing/2014/main" id="{799192D1-8916-4422-8E4D-EBE1067FD238}"/>
                </a:ext>
              </a:extLst>
            </p:cNvPr>
            <p:cNvSpPr>
              <a:spLocks/>
            </p:cNvSpPr>
            <p:nvPr/>
          </p:nvSpPr>
          <p:spPr bwMode="auto">
            <a:xfrm>
              <a:off x="3468688" y="460375"/>
              <a:ext cx="631825" cy="573088"/>
            </a:xfrm>
            <a:custGeom>
              <a:avLst/>
              <a:gdLst>
                <a:gd name="T0" fmla="*/ 207 w 394"/>
                <a:gd name="T1" fmla="*/ 282 h 357"/>
                <a:gd name="T2" fmla="*/ 207 w 394"/>
                <a:gd name="T3" fmla="*/ 0 h 357"/>
                <a:gd name="T4" fmla="*/ 188 w 394"/>
                <a:gd name="T5" fmla="*/ 0 h 357"/>
                <a:gd name="T6" fmla="*/ 188 w 394"/>
                <a:gd name="T7" fmla="*/ 282 h 357"/>
                <a:gd name="T8" fmla="*/ 2 w 394"/>
                <a:gd name="T9" fmla="*/ 282 h 357"/>
                <a:gd name="T10" fmla="*/ 0 w 394"/>
                <a:gd name="T11" fmla="*/ 282 h 357"/>
                <a:gd name="T12" fmla="*/ 75 w 394"/>
                <a:gd name="T13" fmla="*/ 357 h 357"/>
                <a:gd name="T14" fmla="*/ 319 w 394"/>
                <a:gd name="T15" fmla="*/ 357 h 357"/>
                <a:gd name="T16" fmla="*/ 394 w 394"/>
                <a:gd name="T17" fmla="*/ 282 h 357"/>
                <a:gd name="T18" fmla="*/ 392 w 394"/>
                <a:gd name="T19" fmla="*/ 282 h 357"/>
                <a:gd name="T20" fmla="*/ 207 w 394"/>
                <a:gd name="T21" fmla="*/ 282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4" h="357">
                  <a:moveTo>
                    <a:pt x="207" y="282"/>
                  </a:moveTo>
                  <a:cubicBezTo>
                    <a:pt x="207" y="0"/>
                    <a:pt x="207" y="0"/>
                    <a:pt x="207" y="0"/>
                  </a:cubicBezTo>
                  <a:cubicBezTo>
                    <a:pt x="188" y="0"/>
                    <a:pt x="188" y="0"/>
                    <a:pt x="188" y="0"/>
                  </a:cubicBezTo>
                  <a:cubicBezTo>
                    <a:pt x="188" y="282"/>
                    <a:pt x="188" y="282"/>
                    <a:pt x="188" y="282"/>
                  </a:cubicBezTo>
                  <a:cubicBezTo>
                    <a:pt x="2" y="282"/>
                    <a:pt x="2" y="282"/>
                    <a:pt x="2" y="282"/>
                  </a:cubicBezTo>
                  <a:cubicBezTo>
                    <a:pt x="0" y="282"/>
                    <a:pt x="0" y="282"/>
                    <a:pt x="0" y="282"/>
                  </a:cubicBezTo>
                  <a:cubicBezTo>
                    <a:pt x="0" y="323"/>
                    <a:pt x="34" y="357"/>
                    <a:pt x="75" y="357"/>
                  </a:cubicBezTo>
                  <a:cubicBezTo>
                    <a:pt x="319" y="357"/>
                    <a:pt x="319" y="357"/>
                    <a:pt x="319" y="357"/>
                  </a:cubicBezTo>
                  <a:cubicBezTo>
                    <a:pt x="361" y="357"/>
                    <a:pt x="394" y="323"/>
                    <a:pt x="394" y="282"/>
                  </a:cubicBezTo>
                  <a:cubicBezTo>
                    <a:pt x="392" y="282"/>
                    <a:pt x="392" y="282"/>
                    <a:pt x="392" y="282"/>
                  </a:cubicBezTo>
                  <a:lnTo>
                    <a:pt x="207" y="282"/>
                  </a:lnTo>
                  <a:close/>
                </a:path>
              </a:pathLst>
            </a:custGeom>
            <a:grpFill/>
            <a:ln w="9525">
              <a:solidFill>
                <a:srgbClr val="000000"/>
              </a:solidFill>
              <a:round/>
              <a:headEnd/>
              <a:tailEnd/>
            </a:ln>
          </p:spPr>
          <p:txBody>
            <a:bodyPr vert="horz" wrap="square" lIns="67204" tIns="33602" rIns="67204" bIns="33602" numCol="1" anchor="t" anchorCtr="0" compatLnSpc="1">
              <a:prstTxWarp prst="textNoShape">
                <a:avLst/>
              </a:prstTxWarp>
            </a:bodyPr>
            <a:lstStyle/>
            <a:p>
              <a:endParaRPr lang="zh-CN" altLang="en-US" sz="975">
                <a:latin typeface="Arial"/>
                <a:ea typeface="微软雅黑"/>
                <a:sym typeface="Arial"/>
              </a:endParaRPr>
            </a:p>
          </p:txBody>
        </p:sp>
      </p:grpSp>
      <p:sp>
        <p:nvSpPr>
          <p:cNvPr id="83" name="文本框 82">
            <a:extLst>
              <a:ext uri="{FF2B5EF4-FFF2-40B4-BE49-F238E27FC236}">
                <a16:creationId xmlns:a16="http://schemas.microsoft.com/office/drawing/2014/main" id="{C44729B9-6683-4DAB-800A-2C6E5FD8C013}"/>
              </a:ext>
            </a:extLst>
          </p:cNvPr>
          <p:cNvSpPr txBox="1"/>
          <p:nvPr/>
        </p:nvSpPr>
        <p:spPr>
          <a:xfrm>
            <a:off x="7242287" y="3549318"/>
            <a:ext cx="1313066" cy="250710"/>
          </a:xfrm>
          <a:prstGeom prst="rect">
            <a:avLst/>
          </a:prstGeom>
          <a:noFill/>
        </p:spPr>
        <p:txBody>
          <a:bodyPr wrap="square" rtlCol="0">
            <a:spAutoFit/>
          </a:bodyPr>
          <a:lstStyle/>
          <a:p>
            <a:pPr algn="ctr"/>
            <a:r>
              <a:rPr lang="en-US" altLang="zh-CN" sz="1029" b="1" dirty="0">
                <a:solidFill>
                  <a:schemeClr val="bg1"/>
                </a:solidFill>
                <a:latin typeface="Arial"/>
                <a:ea typeface="微软雅黑"/>
                <a:cs typeface="Open Sans" panose="020B0606030504020204" pitchFamily="34" charset="0"/>
                <a:sym typeface="Arial"/>
              </a:rPr>
              <a:t>SUBTITLE </a:t>
            </a:r>
            <a:endParaRPr lang="zh-CN" altLang="en-US" sz="1029" b="1" dirty="0">
              <a:solidFill>
                <a:schemeClr val="bg1"/>
              </a:solidFill>
              <a:latin typeface="Arial"/>
              <a:ea typeface="微软雅黑"/>
              <a:cs typeface="Open Sans" panose="020B0606030504020204" pitchFamily="34" charset="0"/>
              <a:sym typeface="Arial"/>
            </a:endParaRPr>
          </a:p>
        </p:txBody>
      </p:sp>
      <p:pic>
        <p:nvPicPr>
          <p:cNvPr id="85" name="图片 84">
            <a:extLst>
              <a:ext uri="{FF2B5EF4-FFF2-40B4-BE49-F238E27FC236}">
                <a16:creationId xmlns:a16="http://schemas.microsoft.com/office/drawing/2014/main" id="{168D8B22-BF08-469E-AA31-A9192E9117EA}"/>
              </a:ext>
            </a:extLst>
          </p:cNvPr>
          <p:cNvPicPr>
            <a:picLocks/>
          </p:cNvPicPr>
          <p:nvPr/>
        </p:nvPicPr>
        <p:blipFill>
          <a:blip r:embed="rId3">
            <a:extLst>
              <a:ext uri="{28A0092B-C50C-407E-A947-70E740481C1C}">
                <a14:useLocalDpi xmlns:a14="http://schemas.microsoft.com/office/drawing/2010/main" val="0"/>
              </a:ext>
            </a:extLst>
          </a:blip>
          <a:srcRect/>
          <a:stretch/>
        </p:blipFill>
        <p:spPr>
          <a:xfrm>
            <a:off x="5213411" y="1484645"/>
            <a:ext cx="3609833" cy="2709047"/>
          </a:xfrm>
          <a:prstGeom prst="rect">
            <a:avLst/>
          </a:prstGeom>
          <a:ln>
            <a:noFill/>
          </a:ln>
          <a:effectLst>
            <a:softEdge rad="112500"/>
          </a:effectLst>
        </p:spPr>
      </p:pic>
      <p:pic>
        <p:nvPicPr>
          <p:cNvPr id="23" name="图片 22">
            <a:extLst>
              <a:ext uri="{FF2B5EF4-FFF2-40B4-BE49-F238E27FC236}">
                <a16:creationId xmlns:a16="http://schemas.microsoft.com/office/drawing/2014/main" id="{3EC01AF7-FFCA-456D-A7E6-0F3DA1941C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7723" y="66612"/>
            <a:ext cx="543601" cy="543601"/>
          </a:xfrm>
          <a:prstGeom prst="rect">
            <a:avLst/>
          </a:prstGeom>
        </p:spPr>
      </p:pic>
    </p:spTree>
    <p:extLst>
      <p:ext uri="{BB962C8B-B14F-4D97-AF65-F5344CB8AC3E}">
        <p14:creationId xmlns:p14="http://schemas.microsoft.com/office/powerpoint/2010/main" val="3994859606"/>
      </p:ext>
    </p:extLst>
  </p:cSld>
  <p:clrMapOvr>
    <a:masterClrMapping/>
  </p:clrMapOvr>
  <mc:AlternateContent xmlns:mc="http://schemas.openxmlformats.org/markup-compatibility/2006" xmlns:p14="http://schemas.microsoft.com/office/powerpoint/2010/main">
    <mc:Choice Requires="p14">
      <p:transition spd="slow" p14:dur="1500" advClick="0" advTm="1568">
        <p:random/>
      </p:transition>
    </mc:Choice>
    <mc:Fallback xmlns="">
      <p:transition spd="slow" advClick="0" advTm="1568">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4BC43A63-5AAE-4F97-879F-53B2AE080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54"/>
            <a:ext cx="8999538" cy="5036159"/>
          </a:xfrm>
          <a:prstGeom prst="rect">
            <a:avLst/>
          </a:prstGeom>
        </p:spPr>
      </p:pic>
      <p:sp>
        <p:nvSpPr>
          <p:cNvPr id="12" name="矩形 11">
            <a:extLst>
              <a:ext uri="{FF2B5EF4-FFF2-40B4-BE49-F238E27FC236}">
                <a16:creationId xmlns:a16="http://schemas.microsoft.com/office/drawing/2014/main" id="{EC495E8D-0441-4BA5-80FA-F5409DCF9C68}"/>
              </a:ext>
            </a:extLst>
          </p:cNvPr>
          <p:cNvSpPr/>
          <p:nvPr/>
        </p:nvSpPr>
        <p:spPr>
          <a:xfrm>
            <a:off x="636177" y="324590"/>
            <a:ext cx="7727184" cy="439113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8A7359F3-D5CB-4CCA-90F5-77593CC93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45611" y="108507"/>
            <a:ext cx="543601" cy="543601"/>
          </a:xfrm>
          <a:prstGeom prst="rect">
            <a:avLst/>
          </a:prstGeom>
        </p:spPr>
      </p:pic>
      <p:sp>
        <p:nvSpPr>
          <p:cNvPr id="16" name="空心弧 15">
            <a:extLst>
              <a:ext uri="{FF2B5EF4-FFF2-40B4-BE49-F238E27FC236}">
                <a16:creationId xmlns:a16="http://schemas.microsoft.com/office/drawing/2014/main" id="{30290841-08F2-4375-8F2B-DB9F64FF54FF}"/>
              </a:ext>
            </a:extLst>
          </p:cNvPr>
          <p:cNvSpPr/>
          <p:nvPr/>
        </p:nvSpPr>
        <p:spPr>
          <a:xfrm rot="5400000">
            <a:off x="5750883" y="1413200"/>
            <a:ext cx="2246475" cy="2246475"/>
          </a:xfrm>
          <a:prstGeom prst="blockArc">
            <a:avLst>
              <a:gd name="adj1" fmla="val 10884798"/>
              <a:gd name="adj2" fmla="val 21542696"/>
              <a:gd name="adj3" fmla="val 3108"/>
            </a:avLst>
          </a:prstGeom>
          <a:solidFill>
            <a:srgbClr val="558335"/>
          </a:solidFill>
          <a:ln w="25400" cap="flat" cmpd="sng" algn="ctr">
            <a:noFill/>
            <a:prstDash val="solid"/>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17" name="右箭头 3">
            <a:extLst>
              <a:ext uri="{FF2B5EF4-FFF2-40B4-BE49-F238E27FC236}">
                <a16:creationId xmlns:a16="http://schemas.microsoft.com/office/drawing/2014/main" id="{93E0F686-E183-4192-AD40-E75E0361A914}"/>
              </a:ext>
            </a:extLst>
          </p:cNvPr>
          <p:cNvSpPr/>
          <p:nvPr/>
        </p:nvSpPr>
        <p:spPr>
          <a:xfrm flipH="1">
            <a:off x="4805036" y="3536707"/>
            <a:ext cx="1412816" cy="110825"/>
          </a:xfrm>
          <a:prstGeom prst="rightArrow">
            <a:avLst>
              <a:gd name="adj1" fmla="val 50000"/>
              <a:gd name="adj2" fmla="val 72226"/>
            </a:avLst>
          </a:prstGeom>
          <a:solidFill>
            <a:srgbClr val="558335"/>
          </a:solidFill>
          <a:ln w="25400" cap="flat" cmpd="sng" algn="ctr">
            <a:noFill/>
            <a:prstDash val="solid"/>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8" name="右箭头 4">
            <a:extLst>
              <a:ext uri="{FF2B5EF4-FFF2-40B4-BE49-F238E27FC236}">
                <a16:creationId xmlns:a16="http://schemas.microsoft.com/office/drawing/2014/main" id="{81578981-C98C-4344-99D0-D6646D8C70E0}"/>
              </a:ext>
            </a:extLst>
          </p:cNvPr>
          <p:cNvSpPr/>
          <p:nvPr/>
        </p:nvSpPr>
        <p:spPr>
          <a:xfrm>
            <a:off x="4742068" y="1450281"/>
            <a:ext cx="1412816" cy="110825"/>
          </a:xfrm>
          <a:prstGeom prst="rightArrow">
            <a:avLst>
              <a:gd name="adj1" fmla="val 50000"/>
              <a:gd name="adj2" fmla="val 72226"/>
            </a:avLst>
          </a:prstGeom>
          <a:solidFill>
            <a:srgbClr val="558335"/>
          </a:solidFill>
          <a:ln w="25400" cap="flat" cmpd="sng" algn="ctr">
            <a:noFill/>
            <a:prstDash val="solid"/>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19" name="右箭头 6">
            <a:extLst>
              <a:ext uri="{FF2B5EF4-FFF2-40B4-BE49-F238E27FC236}">
                <a16:creationId xmlns:a16="http://schemas.microsoft.com/office/drawing/2014/main" id="{1CA5962C-EC01-42D0-90FA-C88ABD974E1F}"/>
              </a:ext>
            </a:extLst>
          </p:cNvPr>
          <p:cNvSpPr/>
          <p:nvPr/>
        </p:nvSpPr>
        <p:spPr>
          <a:xfrm flipH="1">
            <a:off x="2585124" y="3543492"/>
            <a:ext cx="1412816" cy="110825"/>
          </a:xfrm>
          <a:prstGeom prst="rightArrow">
            <a:avLst>
              <a:gd name="adj1" fmla="val 50000"/>
              <a:gd name="adj2" fmla="val 72226"/>
            </a:avLst>
          </a:prstGeom>
          <a:solidFill>
            <a:srgbClr val="558335"/>
          </a:solidFill>
          <a:ln w="25400" cap="flat" cmpd="sng" algn="ctr">
            <a:noFill/>
            <a:prstDash val="solid"/>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0" name="椭圆 19">
            <a:extLst>
              <a:ext uri="{FF2B5EF4-FFF2-40B4-BE49-F238E27FC236}">
                <a16:creationId xmlns:a16="http://schemas.microsoft.com/office/drawing/2014/main" id="{0DF9E702-492E-4461-8E38-E11775BE0287}"/>
              </a:ext>
            </a:extLst>
          </p:cNvPr>
          <p:cNvSpPr/>
          <p:nvPr/>
        </p:nvSpPr>
        <p:spPr>
          <a:xfrm>
            <a:off x="6255649" y="3141373"/>
            <a:ext cx="839877" cy="839877"/>
          </a:xfrm>
          <a:prstGeom prst="ellipse">
            <a:avLst/>
          </a:prstGeom>
          <a:solidFill>
            <a:srgbClr val="55833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21" name="椭圆 20">
            <a:extLst>
              <a:ext uri="{FF2B5EF4-FFF2-40B4-BE49-F238E27FC236}">
                <a16:creationId xmlns:a16="http://schemas.microsoft.com/office/drawing/2014/main" id="{684F99BF-87B6-43AF-9F8B-C32821AA0DDA}"/>
              </a:ext>
            </a:extLst>
          </p:cNvPr>
          <p:cNvSpPr/>
          <p:nvPr/>
        </p:nvSpPr>
        <p:spPr>
          <a:xfrm>
            <a:off x="6160259" y="1091625"/>
            <a:ext cx="839877" cy="839877"/>
          </a:xfrm>
          <a:prstGeom prst="ellipse">
            <a:avLst/>
          </a:prstGeom>
          <a:solidFill>
            <a:srgbClr val="55833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22" name="椭圆 21">
            <a:extLst>
              <a:ext uri="{FF2B5EF4-FFF2-40B4-BE49-F238E27FC236}">
                <a16:creationId xmlns:a16="http://schemas.microsoft.com/office/drawing/2014/main" id="{C38FE5E3-4696-421E-BE7E-A598BEA2DF38}"/>
              </a:ext>
            </a:extLst>
          </p:cNvPr>
          <p:cNvSpPr/>
          <p:nvPr/>
        </p:nvSpPr>
        <p:spPr>
          <a:xfrm>
            <a:off x="3983040" y="3123554"/>
            <a:ext cx="839877" cy="839877"/>
          </a:xfrm>
          <a:prstGeom prst="ellipse">
            <a:avLst/>
          </a:prstGeom>
          <a:solidFill>
            <a:srgbClr val="55833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24" name="图片 23">
            <a:extLst>
              <a:ext uri="{FF2B5EF4-FFF2-40B4-BE49-F238E27FC236}">
                <a16:creationId xmlns:a16="http://schemas.microsoft.com/office/drawing/2014/main" id="{05427592-D569-4543-8DFD-180B6A9C1318}"/>
              </a:ext>
            </a:extLst>
          </p:cNvPr>
          <p:cNvPicPr>
            <a:picLocks noChangeAspect="1"/>
          </p:cNvPicPr>
          <p:nvPr/>
        </p:nvPicPr>
        <p:blipFill>
          <a:blip r:embed="rId5"/>
          <a:stretch>
            <a:fillRect/>
          </a:stretch>
        </p:blipFill>
        <p:spPr>
          <a:xfrm>
            <a:off x="6368952" y="1265127"/>
            <a:ext cx="475529" cy="432854"/>
          </a:xfrm>
          <a:prstGeom prst="rect">
            <a:avLst/>
          </a:prstGeom>
        </p:spPr>
      </p:pic>
      <p:pic>
        <p:nvPicPr>
          <p:cNvPr id="25" name="图片 24">
            <a:extLst>
              <a:ext uri="{FF2B5EF4-FFF2-40B4-BE49-F238E27FC236}">
                <a16:creationId xmlns:a16="http://schemas.microsoft.com/office/drawing/2014/main" id="{5944129C-E0CE-4274-905C-9C0C8EC7017E}"/>
              </a:ext>
            </a:extLst>
          </p:cNvPr>
          <p:cNvPicPr>
            <a:picLocks noChangeAspect="1"/>
          </p:cNvPicPr>
          <p:nvPr/>
        </p:nvPicPr>
        <p:blipFill>
          <a:blip r:embed="rId6"/>
          <a:stretch>
            <a:fillRect/>
          </a:stretch>
        </p:blipFill>
        <p:spPr>
          <a:xfrm>
            <a:off x="4165457" y="3303970"/>
            <a:ext cx="510060" cy="479044"/>
          </a:xfrm>
          <a:prstGeom prst="rect">
            <a:avLst/>
          </a:prstGeom>
        </p:spPr>
      </p:pic>
      <p:sp>
        <p:nvSpPr>
          <p:cNvPr id="27" name="椭圆 26">
            <a:extLst>
              <a:ext uri="{FF2B5EF4-FFF2-40B4-BE49-F238E27FC236}">
                <a16:creationId xmlns:a16="http://schemas.microsoft.com/office/drawing/2014/main" id="{E3F0A2ED-2C07-46D7-8397-DCE5866C1F44}"/>
              </a:ext>
            </a:extLst>
          </p:cNvPr>
          <p:cNvSpPr/>
          <p:nvPr/>
        </p:nvSpPr>
        <p:spPr>
          <a:xfrm>
            <a:off x="1723925" y="1057360"/>
            <a:ext cx="839877" cy="839876"/>
          </a:xfrm>
          <a:prstGeom prst="ellipse">
            <a:avLst/>
          </a:prstGeom>
          <a:solidFill>
            <a:srgbClr val="55833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pic>
        <p:nvPicPr>
          <p:cNvPr id="28" name="图片 27">
            <a:extLst>
              <a:ext uri="{FF2B5EF4-FFF2-40B4-BE49-F238E27FC236}">
                <a16:creationId xmlns:a16="http://schemas.microsoft.com/office/drawing/2014/main" id="{A25EF820-3AAE-40A3-BE32-AE5315677A51}"/>
              </a:ext>
            </a:extLst>
          </p:cNvPr>
          <p:cNvPicPr>
            <a:picLocks noChangeAspect="1"/>
          </p:cNvPicPr>
          <p:nvPr/>
        </p:nvPicPr>
        <p:blipFill>
          <a:blip r:embed="rId7"/>
          <a:stretch>
            <a:fillRect/>
          </a:stretch>
        </p:blipFill>
        <p:spPr>
          <a:xfrm>
            <a:off x="1730347" y="1117740"/>
            <a:ext cx="665081" cy="665081"/>
          </a:xfrm>
          <a:prstGeom prst="rect">
            <a:avLst/>
          </a:prstGeom>
        </p:spPr>
      </p:pic>
      <p:sp>
        <p:nvSpPr>
          <p:cNvPr id="30" name="椭圆 29">
            <a:extLst>
              <a:ext uri="{FF2B5EF4-FFF2-40B4-BE49-F238E27FC236}">
                <a16:creationId xmlns:a16="http://schemas.microsoft.com/office/drawing/2014/main" id="{CA028F6E-BF13-485B-8C01-6F2F15D2BD38}"/>
              </a:ext>
            </a:extLst>
          </p:cNvPr>
          <p:cNvSpPr/>
          <p:nvPr/>
        </p:nvSpPr>
        <p:spPr>
          <a:xfrm>
            <a:off x="1747515" y="3129263"/>
            <a:ext cx="839877" cy="839877"/>
          </a:xfrm>
          <a:prstGeom prst="ellipse">
            <a:avLst/>
          </a:prstGeom>
          <a:solidFill>
            <a:srgbClr val="558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pic>
        <p:nvPicPr>
          <p:cNvPr id="29" name="图片 28">
            <a:extLst>
              <a:ext uri="{FF2B5EF4-FFF2-40B4-BE49-F238E27FC236}">
                <a16:creationId xmlns:a16="http://schemas.microsoft.com/office/drawing/2014/main" id="{68ABD472-D60E-4017-B99E-003A15114D4A}"/>
              </a:ext>
            </a:extLst>
          </p:cNvPr>
          <p:cNvPicPr>
            <a:picLocks noChangeAspect="1"/>
          </p:cNvPicPr>
          <p:nvPr/>
        </p:nvPicPr>
        <p:blipFill>
          <a:blip r:embed="rId7"/>
          <a:stretch>
            <a:fillRect/>
          </a:stretch>
        </p:blipFill>
        <p:spPr>
          <a:xfrm>
            <a:off x="6279963" y="3265713"/>
            <a:ext cx="633067" cy="633067"/>
          </a:xfrm>
          <a:prstGeom prst="rect">
            <a:avLst/>
          </a:prstGeom>
        </p:spPr>
      </p:pic>
      <p:pic>
        <p:nvPicPr>
          <p:cNvPr id="26" name="图片 25">
            <a:extLst>
              <a:ext uri="{FF2B5EF4-FFF2-40B4-BE49-F238E27FC236}">
                <a16:creationId xmlns:a16="http://schemas.microsoft.com/office/drawing/2014/main" id="{8E24A68C-BF74-444E-8BFE-4352F6D0718C}"/>
              </a:ext>
            </a:extLst>
          </p:cNvPr>
          <p:cNvPicPr>
            <a:picLocks noChangeAspect="1"/>
          </p:cNvPicPr>
          <p:nvPr/>
        </p:nvPicPr>
        <p:blipFill>
          <a:blip r:embed="rId8"/>
          <a:stretch>
            <a:fillRect/>
          </a:stretch>
        </p:blipFill>
        <p:spPr>
          <a:xfrm>
            <a:off x="1709718" y="3127257"/>
            <a:ext cx="835224" cy="725487"/>
          </a:xfrm>
          <a:prstGeom prst="rect">
            <a:avLst/>
          </a:prstGeom>
        </p:spPr>
      </p:pic>
      <p:sp>
        <p:nvSpPr>
          <p:cNvPr id="31" name="右箭头 7">
            <a:extLst>
              <a:ext uri="{FF2B5EF4-FFF2-40B4-BE49-F238E27FC236}">
                <a16:creationId xmlns:a16="http://schemas.microsoft.com/office/drawing/2014/main" id="{3BA3B363-43B5-4C4D-BE4F-12F5FCC73DCB}"/>
              </a:ext>
            </a:extLst>
          </p:cNvPr>
          <p:cNvSpPr/>
          <p:nvPr/>
        </p:nvSpPr>
        <p:spPr>
          <a:xfrm>
            <a:off x="2489998" y="1442752"/>
            <a:ext cx="1412816" cy="110825"/>
          </a:xfrm>
          <a:prstGeom prst="rightArrow">
            <a:avLst>
              <a:gd name="adj1" fmla="val 50000"/>
              <a:gd name="adj2" fmla="val 72226"/>
            </a:avLst>
          </a:prstGeom>
          <a:solidFill>
            <a:srgbClr val="55833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32" name="图片 31">
            <a:extLst>
              <a:ext uri="{FF2B5EF4-FFF2-40B4-BE49-F238E27FC236}">
                <a16:creationId xmlns:a16="http://schemas.microsoft.com/office/drawing/2014/main" id="{BD736C00-0ECE-4CFE-A7DE-B5FAE17E6BD4}"/>
              </a:ext>
            </a:extLst>
          </p:cNvPr>
          <p:cNvPicPr>
            <a:picLocks noChangeAspect="1"/>
          </p:cNvPicPr>
          <p:nvPr/>
        </p:nvPicPr>
        <p:blipFill>
          <a:blip r:embed="rId9"/>
          <a:stretch>
            <a:fillRect/>
          </a:stretch>
        </p:blipFill>
        <p:spPr>
          <a:xfrm>
            <a:off x="2227055" y="1259422"/>
            <a:ext cx="276383" cy="417181"/>
          </a:xfrm>
          <a:prstGeom prst="rect">
            <a:avLst/>
          </a:prstGeom>
        </p:spPr>
      </p:pic>
      <p:pic>
        <p:nvPicPr>
          <p:cNvPr id="33" name="图片 32">
            <a:extLst>
              <a:ext uri="{FF2B5EF4-FFF2-40B4-BE49-F238E27FC236}">
                <a16:creationId xmlns:a16="http://schemas.microsoft.com/office/drawing/2014/main" id="{C151CD17-DAA2-4D98-8CB2-53648FB741F0}"/>
              </a:ext>
            </a:extLst>
          </p:cNvPr>
          <p:cNvPicPr>
            <a:picLocks noChangeAspect="1"/>
          </p:cNvPicPr>
          <p:nvPr/>
        </p:nvPicPr>
        <p:blipFill>
          <a:blip r:embed="rId9"/>
          <a:stretch>
            <a:fillRect/>
          </a:stretch>
        </p:blipFill>
        <p:spPr>
          <a:xfrm>
            <a:off x="6722618" y="3373655"/>
            <a:ext cx="313637" cy="417181"/>
          </a:xfrm>
          <a:prstGeom prst="rect">
            <a:avLst/>
          </a:prstGeom>
        </p:spPr>
      </p:pic>
      <p:sp>
        <p:nvSpPr>
          <p:cNvPr id="34" name="椭圆 33">
            <a:extLst>
              <a:ext uri="{FF2B5EF4-FFF2-40B4-BE49-F238E27FC236}">
                <a16:creationId xmlns:a16="http://schemas.microsoft.com/office/drawing/2014/main" id="{23959623-6FE4-4626-B008-B44C3E900526}"/>
              </a:ext>
            </a:extLst>
          </p:cNvPr>
          <p:cNvSpPr/>
          <p:nvPr/>
        </p:nvSpPr>
        <p:spPr>
          <a:xfrm>
            <a:off x="3892251" y="1075658"/>
            <a:ext cx="839877" cy="839877"/>
          </a:xfrm>
          <a:prstGeom prst="ellipse">
            <a:avLst/>
          </a:prstGeom>
          <a:solidFill>
            <a:srgbClr val="55833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36" name="组合 35">
            <a:extLst>
              <a:ext uri="{FF2B5EF4-FFF2-40B4-BE49-F238E27FC236}">
                <a16:creationId xmlns:a16="http://schemas.microsoft.com/office/drawing/2014/main" id="{FA97E60E-7BA2-460C-992A-B229554BAFC8}"/>
              </a:ext>
            </a:extLst>
          </p:cNvPr>
          <p:cNvGrpSpPr/>
          <p:nvPr/>
        </p:nvGrpSpPr>
        <p:grpSpPr>
          <a:xfrm>
            <a:off x="4094007" y="1254210"/>
            <a:ext cx="462125" cy="486219"/>
            <a:chOff x="9166770" y="4602851"/>
            <a:chExt cx="482923" cy="481855"/>
          </a:xfrm>
        </p:grpSpPr>
        <p:sp>
          <p:nvSpPr>
            <p:cNvPr id="37" name="Freeform 9">
              <a:extLst>
                <a:ext uri="{FF2B5EF4-FFF2-40B4-BE49-F238E27FC236}">
                  <a16:creationId xmlns:a16="http://schemas.microsoft.com/office/drawing/2014/main" id="{42AB3CCA-13F5-4234-BA84-82EEA8F52718}"/>
                </a:ext>
              </a:extLst>
            </p:cNvPr>
            <p:cNvSpPr/>
            <p:nvPr/>
          </p:nvSpPr>
          <p:spPr bwMode="auto">
            <a:xfrm>
              <a:off x="9457379" y="4895596"/>
              <a:ext cx="192314" cy="189110"/>
            </a:xfrm>
            <a:custGeom>
              <a:avLst/>
              <a:gdLst>
                <a:gd name="T0" fmla="*/ 68 w 75"/>
                <a:gd name="T1" fmla="*/ 42 h 74"/>
                <a:gd name="T2" fmla="*/ 25 w 75"/>
                <a:gd name="T3" fmla="*/ 0 h 74"/>
                <a:gd name="T4" fmla="*/ 0 w 75"/>
                <a:gd name="T5" fmla="*/ 24 h 74"/>
                <a:gd name="T6" fmla="*/ 43 w 75"/>
                <a:gd name="T7" fmla="*/ 67 h 74"/>
                <a:gd name="T8" fmla="*/ 68 w 75"/>
                <a:gd name="T9" fmla="*/ 67 h 74"/>
                <a:gd name="T10" fmla="*/ 68 w 75"/>
                <a:gd name="T11" fmla="*/ 42 h 74"/>
              </a:gdLst>
              <a:ahLst/>
              <a:cxnLst>
                <a:cxn ang="0">
                  <a:pos x="T0" y="T1"/>
                </a:cxn>
                <a:cxn ang="0">
                  <a:pos x="T2" y="T3"/>
                </a:cxn>
                <a:cxn ang="0">
                  <a:pos x="T4" y="T5"/>
                </a:cxn>
                <a:cxn ang="0">
                  <a:pos x="T6" y="T7"/>
                </a:cxn>
                <a:cxn ang="0">
                  <a:pos x="T8" y="T9"/>
                </a:cxn>
                <a:cxn ang="0">
                  <a:pos x="T10" y="T11"/>
                </a:cxn>
              </a:cxnLst>
              <a:rect l="0" t="0" r="r" b="b"/>
              <a:pathLst>
                <a:path w="75" h="74">
                  <a:moveTo>
                    <a:pt x="68" y="42"/>
                  </a:moveTo>
                  <a:cubicBezTo>
                    <a:pt x="25" y="0"/>
                    <a:pt x="25" y="0"/>
                    <a:pt x="25" y="0"/>
                  </a:cubicBezTo>
                  <a:cubicBezTo>
                    <a:pt x="19" y="10"/>
                    <a:pt x="10" y="18"/>
                    <a:pt x="0" y="24"/>
                  </a:cubicBezTo>
                  <a:cubicBezTo>
                    <a:pt x="43" y="67"/>
                    <a:pt x="43" y="67"/>
                    <a:pt x="43" y="67"/>
                  </a:cubicBezTo>
                  <a:cubicBezTo>
                    <a:pt x="50" y="74"/>
                    <a:pt x="61" y="74"/>
                    <a:pt x="68" y="67"/>
                  </a:cubicBezTo>
                  <a:cubicBezTo>
                    <a:pt x="75" y="60"/>
                    <a:pt x="75" y="49"/>
                    <a:pt x="68" y="42"/>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8" name="Freeform 10">
              <a:extLst>
                <a:ext uri="{FF2B5EF4-FFF2-40B4-BE49-F238E27FC236}">
                  <a16:creationId xmlns:a16="http://schemas.microsoft.com/office/drawing/2014/main" id="{16F15A5D-FB94-428A-9BCE-24C08487757D}"/>
                </a:ext>
              </a:extLst>
            </p:cNvPr>
            <p:cNvSpPr>
              <a:spLocks noEditPoints="1"/>
            </p:cNvSpPr>
            <p:nvPr/>
          </p:nvSpPr>
          <p:spPr bwMode="auto">
            <a:xfrm>
              <a:off x="9166770" y="4602851"/>
              <a:ext cx="356850" cy="358987"/>
            </a:xfrm>
            <a:custGeom>
              <a:avLst/>
              <a:gdLst>
                <a:gd name="T0" fmla="*/ 139 w 139"/>
                <a:gd name="T1" fmla="*/ 70 h 140"/>
                <a:gd name="T2" fmla="*/ 70 w 139"/>
                <a:gd name="T3" fmla="*/ 0 h 140"/>
                <a:gd name="T4" fmla="*/ 0 w 139"/>
                <a:gd name="T5" fmla="*/ 70 h 140"/>
                <a:gd name="T6" fmla="*/ 70 w 139"/>
                <a:gd name="T7" fmla="*/ 140 h 140"/>
                <a:gd name="T8" fmla="*/ 139 w 139"/>
                <a:gd name="T9" fmla="*/ 70 h 140"/>
                <a:gd name="T10" fmla="*/ 70 w 139"/>
                <a:gd name="T11" fmla="*/ 122 h 140"/>
                <a:gd name="T12" fmla="*/ 17 w 139"/>
                <a:gd name="T13" fmla="*/ 70 h 140"/>
                <a:gd name="T14" fmla="*/ 70 w 139"/>
                <a:gd name="T15" fmla="*/ 17 h 140"/>
                <a:gd name="T16" fmla="*/ 122 w 139"/>
                <a:gd name="T17" fmla="*/ 70 h 140"/>
                <a:gd name="T18" fmla="*/ 70 w 139"/>
                <a:gd name="T19" fmla="*/ 1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39" y="70"/>
                  </a:moveTo>
                  <a:cubicBezTo>
                    <a:pt x="139" y="31"/>
                    <a:pt x="108" y="0"/>
                    <a:pt x="70" y="0"/>
                  </a:cubicBezTo>
                  <a:cubicBezTo>
                    <a:pt x="31" y="0"/>
                    <a:pt x="0" y="31"/>
                    <a:pt x="0" y="70"/>
                  </a:cubicBezTo>
                  <a:cubicBezTo>
                    <a:pt x="0" y="108"/>
                    <a:pt x="31" y="140"/>
                    <a:pt x="70" y="140"/>
                  </a:cubicBezTo>
                  <a:cubicBezTo>
                    <a:pt x="108" y="140"/>
                    <a:pt x="139" y="108"/>
                    <a:pt x="139" y="70"/>
                  </a:cubicBezTo>
                  <a:close/>
                  <a:moveTo>
                    <a:pt x="70" y="122"/>
                  </a:moveTo>
                  <a:cubicBezTo>
                    <a:pt x="41" y="122"/>
                    <a:pt x="17" y="99"/>
                    <a:pt x="17" y="70"/>
                  </a:cubicBezTo>
                  <a:cubicBezTo>
                    <a:pt x="17" y="41"/>
                    <a:pt x="41" y="17"/>
                    <a:pt x="70" y="17"/>
                  </a:cubicBezTo>
                  <a:cubicBezTo>
                    <a:pt x="98" y="17"/>
                    <a:pt x="122" y="41"/>
                    <a:pt x="122" y="70"/>
                  </a:cubicBezTo>
                  <a:cubicBezTo>
                    <a:pt x="122" y="99"/>
                    <a:pt x="98" y="122"/>
                    <a:pt x="70" y="122"/>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9" name="Freeform 11">
              <a:extLst>
                <a:ext uri="{FF2B5EF4-FFF2-40B4-BE49-F238E27FC236}">
                  <a16:creationId xmlns:a16="http://schemas.microsoft.com/office/drawing/2014/main" id="{A22484C9-CB35-42BE-863F-0D6F7033BF97}"/>
                </a:ext>
              </a:extLst>
            </p:cNvPr>
            <p:cNvSpPr/>
            <p:nvPr/>
          </p:nvSpPr>
          <p:spPr bwMode="auto">
            <a:xfrm>
              <a:off x="9241559" y="4677640"/>
              <a:ext cx="105773" cy="104705"/>
            </a:xfrm>
            <a:custGeom>
              <a:avLst/>
              <a:gdLst>
                <a:gd name="T0" fmla="*/ 0 w 41"/>
                <a:gd name="T1" fmla="*/ 41 h 41"/>
                <a:gd name="T2" fmla="*/ 12 w 41"/>
                <a:gd name="T3" fmla="*/ 41 h 41"/>
                <a:gd name="T4" fmla="*/ 41 w 41"/>
                <a:gd name="T5" fmla="*/ 12 h 41"/>
                <a:gd name="T6" fmla="*/ 41 w 41"/>
                <a:gd name="T7" fmla="*/ 0 h 41"/>
                <a:gd name="T8" fmla="*/ 0 w 41"/>
                <a:gd name="T9" fmla="*/ 41 h 41"/>
              </a:gdLst>
              <a:ahLst/>
              <a:cxnLst>
                <a:cxn ang="0">
                  <a:pos x="T0" y="T1"/>
                </a:cxn>
                <a:cxn ang="0">
                  <a:pos x="T2" y="T3"/>
                </a:cxn>
                <a:cxn ang="0">
                  <a:pos x="T4" y="T5"/>
                </a:cxn>
                <a:cxn ang="0">
                  <a:pos x="T6" y="T7"/>
                </a:cxn>
                <a:cxn ang="0">
                  <a:pos x="T8" y="T9"/>
                </a:cxn>
              </a:cxnLst>
              <a:rect l="0" t="0" r="r" b="b"/>
              <a:pathLst>
                <a:path w="41" h="41">
                  <a:moveTo>
                    <a:pt x="0" y="41"/>
                  </a:moveTo>
                  <a:cubicBezTo>
                    <a:pt x="12" y="41"/>
                    <a:pt x="12" y="41"/>
                    <a:pt x="12" y="41"/>
                  </a:cubicBezTo>
                  <a:cubicBezTo>
                    <a:pt x="12" y="25"/>
                    <a:pt x="25" y="12"/>
                    <a:pt x="41" y="12"/>
                  </a:cubicBezTo>
                  <a:cubicBezTo>
                    <a:pt x="41" y="0"/>
                    <a:pt x="41" y="0"/>
                    <a:pt x="41" y="0"/>
                  </a:cubicBezTo>
                  <a:cubicBezTo>
                    <a:pt x="18" y="0"/>
                    <a:pt x="0" y="18"/>
                    <a:pt x="0" y="41"/>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
        <p:nvSpPr>
          <p:cNvPr id="40" name="文本框 50">
            <a:extLst>
              <a:ext uri="{FF2B5EF4-FFF2-40B4-BE49-F238E27FC236}">
                <a16:creationId xmlns:a16="http://schemas.microsoft.com/office/drawing/2014/main" id="{EE5A795D-C264-48B6-9225-0A28A3AA3694}"/>
              </a:ext>
            </a:extLst>
          </p:cNvPr>
          <p:cNvSpPr txBox="1"/>
          <p:nvPr/>
        </p:nvSpPr>
        <p:spPr>
          <a:xfrm>
            <a:off x="1357385" y="2071537"/>
            <a:ext cx="2042979" cy="338554"/>
          </a:xfrm>
          <a:prstGeom prst="rect">
            <a:avLst/>
          </a:prstGeom>
          <a:noFill/>
        </p:spPr>
        <p:txBody>
          <a:bodyPr wrap="square" rtlCol="0">
            <a:spAutoFit/>
          </a:bodyPr>
          <a:lstStyle/>
          <a:p>
            <a:r>
              <a:rPr lang="en-US" altLang="zh-CN" sz="1600" dirty="0">
                <a:latin typeface="Arial" panose="020B0604020202020204" pitchFamily="34" charset="0"/>
                <a:ea typeface="微软雅黑" panose="020B0503020204020204" pitchFamily="34" charset="-122"/>
                <a:cs typeface="Arial" panose="020B0604020202020204" pitchFamily="34" charset="0"/>
              </a:rPr>
              <a:t>learners=reviewers</a:t>
            </a:r>
            <a:endParaRPr lang="zh-CN" altLang="en-US" sz="1600" dirty="0">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53">
            <a:extLst>
              <a:ext uri="{FF2B5EF4-FFF2-40B4-BE49-F238E27FC236}">
                <a16:creationId xmlns:a16="http://schemas.microsoft.com/office/drawing/2014/main" id="{D0279959-B704-4E57-9F10-1E7549CB0AB8}"/>
              </a:ext>
            </a:extLst>
          </p:cNvPr>
          <p:cNvSpPr txBox="1"/>
          <p:nvPr/>
        </p:nvSpPr>
        <p:spPr>
          <a:xfrm>
            <a:off x="3414168" y="1951615"/>
            <a:ext cx="2042979" cy="584775"/>
          </a:xfrm>
          <a:prstGeom prst="rect">
            <a:avLst/>
          </a:prstGeom>
          <a:noFill/>
        </p:spPr>
        <p:txBody>
          <a:bodyPr wrap="square" rtlCol="0">
            <a:spAutoFit/>
          </a:bodyPr>
          <a:lstStyle/>
          <a:p>
            <a:pPr algn="ctr"/>
            <a:r>
              <a:rPr lang="en-US" altLang="zh-CN" sz="1600" dirty="0">
                <a:latin typeface="Arial" panose="020B0604020202020204" pitchFamily="34" charset="0"/>
                <a:ea typeface="微软雅黑" panose="020B0503020204020204" pitchFamily="34" charset="-122"/>
                <a:cs typeface="Arial" panose="020B0604020202020204" pitchFamily="34" charset="0"/>
              </a:rPr>
              <a:t>reviewing </a:t>
            </a:r>
          </a:p>
          <a:p>
            <a:pPr algn="ctr"/>
            <a:r>
              <a:rPr lang="en-US" altLang="zh-CN" sz="1600" dirty="0">
                <a:latin typeface="Arial" panose="020B0604020202020204" pitchFamily="34" charset="0"/>
                <a:ea typeface="微软雅黑" panose="020B0503020204020204" pitchFamily="34" charset="-122"/>
                <a:cs typeface="Arial" panose="020B0604020202020204" pitchFamily="34" charset="0"/>
              </a:rPr>
              <a:t>giving comments</a:t>
            </a:r>
            <a:endParaRPr lang="zh-CN" altLang="en-US" sz="1600" dirty="0">
              <a:latin typeface="Arial" panose="020B0604020202020204" pitchFamily="34" charset="0"/>
              <a:ea typeface="微软雅黑" panose="020B0503020204020204" pitchFamily="34" charset="-122"/>
              <a:cs typeface="Arial" panose="020B0604020202020204" pitchFamily="34" charset="0"/>
            </a:endParaRPr>
          </a:p>
        </p:txBody>
      </p:sp>
      <p:sp>
        <p:nvSpPr>
          <p:cNvPr id="42" name="文本框 56">
            <a:extLst>
              <a:ext uri="{FF2B5EF4-FFF2-40B4-BE49-F238E27FC236}">
                <a16:creationId xmlns:a16="http://schemas.microsoft.com/office/drawing/2014/main" id="{3D51E14A-4098-473A-B69E-0D1B95B1F0E3}"/>
              </a:ext>
            </a:extLst>
          </p:cNvPr>
          <p:cNvSpPr txBox="1"/>
          <p:nvPr/>
        </p:nvSpPr>
        <p:spPr>
          <a:xfrm>
            <a:off x="5776395" y="2007948"/>
            <a:ext cx="2246475" cy="338554"/>
          </a:xfrm>
          <a:prstGeom prst="rect">
            <a:avLst/>
          </a:prstGeom>
          <a:noFill/>
        </p:spPr>
        <p:txBody>
          <a:bodyPr wrap="square" rtlCol="0">
            <a:spAutoFit/>
          </a:bodyPr>
          <a:lstStyle/>
          <a:p>
            <a:r>
              <a:rPr lang="en-US" altLang="zh-CN" sz="1600" dirty="0">
                <a:latin typeface="Arial" panose="020B0604020202020204" pitchFamily="34" charset="0"/>
                <a:ea typeface="微软雅黑" panose="020B0503020204020204" pitchFamily="34" charset="-122"/>
                <a:cs typeface="Arial" panose="020B0604020202020204" pitchFamily="34" charset="0"/>
              </a:rPr>
              <a:t>receiving comments</a:t>
            </a:r>
            <a:endParaRPr lang="zh-CN" altLang="en-US" sz="1600" dirty="0">
              <a:latin typeface="Arial" panose="020B0604020202020204" pitchFamily="34" charset="0"/>
              <a:ea typeface="微软雅黑" panose="020B0503020204020204" pitchFamily="34" charset="-122"/>
              <a:cs typeface="Arial" panose="020B0604020202020204" pitchFamily="34" charset="0"/>
            </a:endParaRPr>
          </a:p>
        </p:txBody>
      </p:sp>
      <p:sp>
        <p:nvSpPr>
          <p:cNvPr id="43" name="文本框 62">
            <a:extLst>
              <a:ext uri="{FF2B5EF4-FFF2-40B4-BE49-F238E27FC236}">
                <a16:creationId xmlns:a16="http://schemas.microsoft.com/office/drawing/2014/main" id="{3C947309-1616-4998-AE0D-840EB4B118DF}"/>
              </a:ext>
            </a:extLst>
          </p:cNvPr>
          <p:cNvSpPr txBox="1"/>
          <p:nvPr/>
        </p:nvSpPr>
        <p:spPr>
          <a:xfrm>
            <a:off x="1498763" y="4057117"/>
            <a:ext cx="1511094" cy="338554"/>
          </a:xfrm>
          <a:prstGeom prst="rect">
            <a:avLst/>
          </a:prstGeom>
          <a:noFill/>
        </p:spPr>
        <p:txBody>
          <a:bodyPr wrap="square" rtlCol="0">
            <a:spAutoFit/>
          </a:bodyPr>
          <a:lstStyle/>
          <a:p>
            <a:r>
              <a:rPr lang="en-US" altLang="zh-CN" sz="1600" dirty="0">
                <a:latin typeface="Arial" panose="020B0604020202020204" pitchFamily="34" charset="0"/>
                <a:ea typeface="微软雅黑" panose="020B0503020204020204" pitchFamily="34" charset="-122"/>
                <a:cs typeface="Arial" panose="020B0604020202020204" pitchFamily="34" charset="0"/>
              </a:rPr>
              <a:t>improvement </a:t>
            </a:r>
            <a:endParaRPr lang="zh-CN" altLang="en-US" sz="1600" dirty="0">
              <a:latin typeface="Arial" panose="020B0604020202020204" pitchFamily="34" charset="0"/>
              <a:ea typeface="微软雅黑" panose="020B0503020204020204" pitchFamily="34" charset="-122"/>
              <a:cs typeface="Arial" panose="020B0604020202020204" pitchFamily="34" charset="0"/>
            </a:endParaRPr>
          </a:p>
        </p:txBody>
      </p:sp>
      <p:sp>
        <p:nvSpPr>
          <p:cNvPr id="44" name="文本框 65">
            <a:extLst>
              <a:ext uri="{FF2B5EF4-FFF2-40B4-BE49-F238E27FC236}">
                <a16:creationId xmlns:a16="http://schemas.microsoft.com/office/drawing/2014/main" id="{E1266C4B-50C8-4910-BF62-0FA814FC1ABD}"/>
              </a:ext>
            </a:extLst>
          </p:cNvPr>
          <p:cNvSpPr txBox="1"/>
          <p:nvPr/>
        </p:nvSpPr>
        <p:spPr>
          <a:xfrm>
            <a:off x="3606453" y="4055849"/>
            <a:ext cx="1767843" cy="338554"/>
          </a:xfrm>
          <a:prstGeom prst="rect">
            <a:avLst/>
          </a:prstGeom>
          <a:noFill/>
        </p:spPr>
        <p:txBody>
          <a:bodyPr wrap="square" rtlCol="0">
            <a:spAutoFit/>
          </a:bodyPr>
          <a:lstStyle/>
          <a:p>
            <a:r>
              <a:rPr lang="en-US" altLang="zh-CN" sz="1600" dirty="0">
                <a:latin typeface="Arial" panose="020B0604020202020204" pitchFamily="34" charset="0"/>
                <a:ea typeface="微软雅黑" panose="020B0503020204020204" pitchFamily="34" charset="-122"/>
                <a:cs typeface="Arial" panose="020B0604020202020204" pitchFamily="34" charset="0"/>
              </a:rPr>
              <a:t>revising the draft</a:t>
            </a:r>
            <a:endParaRPr lang="zh-CN" altLang="en-US" sz="1600" dirty="0">
              <a:latin typeface="Arial" panose="020B0604020202020204" pitchFamily="34" charset="0"/>
              <a:ea typeface="微软雅黑" panose="020B0503020204020204" pitchFamily="34" charset="-122"/>
              <a:cs typeface="Arial" panose="020B0604020202020204" pitchFamily="34" charset="0"/>
            </a:endParaRPr>
          </a:p>
        </p:txBody>
      </p:sp>
      <p:sp>
        <p:nvSpPr>
          <p:cNvPr id="45" name="文本框 44">
            <a:extLst>
              <a:ext uri="{FF2B5EF4-FFF2-40B4-BE49-F238E27FC236}">
                <a16:creationId xmlns:a16="http://schemas.microsoft.com/office/drawing/2014/main" id="{3A0C652D-9553-4006-831A-4A0AA050C3A5}"/>
              </a:ext>
            </a:extLst>
          </p:cNvPr>
          <p:cNvSpPr txBox="1"/>
          <p:nvPr/>
        </p:nvSpPr>
        <p:spPr>
          <a:xfrm>
            <a:off x="5925901" y="4055849"/>
            <a:ext cx="1947464" cy="338554"/>
          </a:xfrm>
          <a:prstGeom prst="rect">
            <a:avLst/>
          </a:prstGeom>
          <a:noFill/>
        </p:spPr>
        <p:txBody>
          <a:bodyPr wrap="square" rtlCol="0">
            <a:spAutoFit/>
          </a:bodyPr>
          <a:lstStyle/>
          <a:p>
            <a:r>
              <a:rPr lang="en-US" altLang="zh-CN" sz="1600" dirty="0">
                <a:latin typeface="Arial" panose="020B0604020202020204" pitchFamily="34" charset="0"/>
                <a:cs typeface="Arial" panose="020B0604020202020204" pitchFamily="34" charset="0"/>
              </a:rPr>
              <a:t>learners=writers</a:t>
            </a:r>
            <a:endParaRPr lang="zh-CN" altLang="en-US" sz="1600" dirty="0">
              <a:latin typeface="Arial" panose="020B0604020202020204" pitchFamily="34" charset="0"/>
              <a:cs typeface="Arial" panose="020B0604020202020204" pitchFamily="34" charset="0"/>
            </a:endParaRPr>
          </a:p>
        </p:txBody>
      </p:sp>
      <p:sp>
        <p:nvSpPr>
          <p:cNvPr id="35" name="文本框 34">
            <a:extLst>
              <a:ext uri="{FF2B5EF4-FFF2-40B4-BE49-F238E27FC236}">
                <a16:creationId xmlns:a16="http://schemas.microsoft.com/office/drawing/2014/main" id="{2C1F2B49-99F4-48A5-8E77-1D49779144C2}"/>
              </a:ext>
            </a:extLst>
          </p:cNvPr>
          <p:cNvSpPr txBox="1"/>
          <p:nvPr/>
        </p:nvSpPr>
        <p:spPr>
          <a:xfrm>
            <a:off x="842230" y="487222"/>
            <a:ext cx="1313066" cy="369332"/>
          </a:xfrm>
          <a:prstGeom prst="rect">
            <a:avLst/>
          </a:prstGeom>
          <a:noFill/>
        </p:spPr>
        <p:txBody>
          <a:bodyPr wrap="square" rtlCol="0">
            <a:spAutoFit/>
          </a:bodyPr>
          <a:lstStyle/>
          <a:p>
            <a:r>
              <a:rPr lang="en-US" altLang="zh-CN" b="1" dirty="0">
                <a:latin typeface="Arial"/>
                <a:ea typeface="微软雅黑"/>
                <a:cs typeface="Open Sans" panose="020B0606030504020204" pitchFamily="34" charset="0"/>
                <a:sym typeface="Arial"/>
              </a:rPr>
              <a:t>Process  </a:t>
            </a:r>
            <a:endParaRPr lang="zh-CN" altLang="en-US" b="1" dirty="0">
              <a:latin typeface="Arial"/>
              <a:ea typeface="微软雅黑"/>
              <a:cs typeface="Open Sans" panose="020B0606030504020204" pitchFamily="34" charset="0"/>
              <a:sym typeface="Arial"/>
            </a:endParaRPr>
          </a:p>
        </p:txBody>
      </p:sp>
    </p:spTree>
    <p:extLst>
      <p:ext uri="{BB962C8B-B14F-4D97-AF65-F5344CB8AC3E}">
        <p14:creationId xmlns:p14="http://schemas.microsoft.com/office/powerpoint/2010/main" val="222056601"/>
      </p:ext>
    </p:extLst>
  </p:cSld>
  <p:clrMapOvr>
    <a:masterClrMapping/>
  </p:clrMapOvr>
  <mc:AlternateContent xmlns:mc="http://schemas.openxmlformats.org/markup-compatibility/2006" xmlns:p14="http://schemas.microsoft.com/office/powerpoint/2010/main">
    <mc:Choice Requires="p14">
      <p:transition spd="slow" p14:dur="1500" advClick="0" advTm="1568">
        <p:random/>
      </p:transition>
    </mc:Choice>
    <mc:Fallback xmlns="">
      <p:transition spd="slow" advClick="0" advTm="1568">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4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right)">
                                      <p:cBhvr>
                                        <p:cTn id="17" dur="4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right)">
                                      <p:cBhvr>
                                        <p:cTn id="22" dur="4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left)">
                                      <p:cBhvr>
                                        <p:cTn id="27" dur="400"/>
                                        <p:tgtEl>
                                          <p:spTgt spid="31"/>
                                        </p:tgtEl>
                                      </p:cBhvr>
                                    </p:animEffect>
                                  </p:childTnLst>
                                </p:cTn>
                              </p:par>
                            </p:childTnLst>
                          </p:cTn>
                        </p:par>
                        <p:par>
                          <p:cTn id="28" fill="hold">
                            <p:stCondLst>
                              <p:cond delay="400"/>
                            </p:stCondLst>
                            <p:childTnLst>
                              <p:par>
                                <p:cTn id="29" presetID="18" presetClass="entr" presetSubtype="6" fill="hold" grpId="0" nodeType="after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strips(downRight)">
                                      <p:cBhvr>
                                        <p:cTn id="31" dur="750"/>
                                        <p:tgtEl>
                                          <p:spTgt spid="40"/>
                                        </p:tgtEl>
                                      </p:cBhvr>
                                    </p:animEffect>
                                  </p:childTnLst>
                                </p:cTn>
                              </p:par>
                            </p:childTnLst>
                          </p:cTn>
                        </p:par>
                        <p:par>
                          <p:cTn id="32" fill="hold">
                            <p:stCondLst>
                              <p:cond delay="1150"/>
                            </p:stCondLst>
                            <p:childTnLst>
                              <p:par>
                                <p:cTn id="33" presetID="17" presetClass="entr" presetSubtype="1" fill="hold" grpId="0" nodeType="afterEffect">
                                  <p:stCondLst>
                                    <p:cond delay="0"/>
                                  </p:stCondLst>
                                  <p:iterate type="lt">
                                    <p:tmPct val="40000"/>
                                  </p:iterate>
                                  <p:childTnLst>
                                    <p:set>
                                      <p:cBhvr>
                                        <p:cTn id="34" dur="1" fill="hold">
                                          <p:stCondLst>
                                            <p:cond delay="0"/>
                                          </p:stCondLst>
                                        </p:cTn>
                                        <p:tgtEl>
                                          <p:spTgt spid="41"/>
                                        </p:tgtEl>
                                        <p:attrNameLst>
                                          <p:attrName>style.visibility</p:attrName>
                                        </p:attrNameLst>
                                      </p:cBhvr>
                                      <p:to>
                                        <p:strVal val="visible"/>
                                      </p:to>
                                    </p:set>
                                    <p:anim calcmode="lin" valueType="num">
                                      <p:cBhvr>
                                        <p:cTn id="35" dur="250" fill="hold"/>
                                        <p:tgtEl>
                                          <p:spTgt spid="41"/>
                                        </p:tgtEl>
                                        <p:attrNameLst>
                                          <p:attrName>ppt_x</p:attrName>
                                        </p:attrNameLst>
                                      </p:cBhvr>
                                      <p:tavLst>
                                        <p:tav tm="0">
                                          <p:val>
                                            <p:strVal val="#ppt_x"/>
                                          </p:val>
                                        </p:tav>
                                        <p:tav tm="100000">
                                          <p:val>
                                            <p:strVal val="#ppt_x"/>
                                          </p:val>
                                        </p:tav>
                                      </p:tavLst>
                                    </p:anim>
                                    <p:anim calcmode="lin" valueType="num">
                                      <p:cBhvr>
                                        <p:cTn id="36" dur="250" fill="hold"/>
                                        <p:tgtEl>
                                          <p:spTgt spid="41"/>
                                        </p:tgtEl>
                                        <p:attrNameLst>
                                          <p:attrName>ppt_y</p:attrName>
                                        </p:attrNameLst>
                                      </p:cBhvr>
                                      <p:tavLst>
                                        <p:tav tm="0">
                                          <p:val>
                                            <p:strVal val="#ppt_y-#ppt_h/2"/>
                                          </p:val>
                                        </p:tav>
                                        <p:tav tm="100000">
                                          <p:val>
                                            <p:strVal val="#ppt_y"/>
                                          </p:val>
                                        </p:tav>
                                      </p:tavLst>
                                    </p:anim>
                                    <p:anim calcmode="lin" valueType="num">
                                      <p:cBhvr>
                                        <p:cTn id="37" dur="250" fill="hold"/>
                                        <p:tgtEl>
                                          <p:spTgt spid="41"/>
                                        </p:tgtEl>
                                        <p:attrNameLst>
                                          <p:attrName>ppt_w</p:attrName>
                                        </p:attrNameLst>
                                      </p:cBhvr>
                                      <p:tavLst>
                                        <p:tav tm="0">
                                          <p:val>
                                            <p:strVal val="#ppt_w"/>
                                          </p:val>
                                        </p:tav>
                                        <p:tav tm="100000">
                                          <p:val>
                                            <p:strVal val="#ppt_w"/>
                                          </p:val>
                                        </p:tav>
                                      </p:tavLst>
                                    </p:anim>
                                    <p:anim calcmode="lin" valueType="num">
                                      <p:cBhvr>
                                        <p:cTn id="38" dur="250" fill="hold"/>
                                        <p:tgtEl>
                                          <p:spTgt spid="41"/>
                                        </p:tgtEl>
                                        <p:attrNameLst>
                                          <p:attrName>ppt_h</p:attrName>
                                        </p:attrNameLst>
                                      </p:cBhvr>
                                      <p:tavLst>
                                        <p:tav tm="0">
                                          <p:val>
                                            <p:fltVal val="0"/>
                                          </p:val>
                                        </p:tav>
                                        <p:tav tm="100000">
                                          <p:val>
                                            <p:strVal val="#ppt_h"/>
                                          </p:val>
                                        </p:tav>
                                      </p:tavLst>
                                    </p:anim>
                                  </p:childTnLst>
                                </p:cTn>
                              </p:par>
                            </p:childTnLst>
                          </p:cTn>
                        </p:par>
                        <p:par>
                          <p:cTn id="39" fill="hold">
                            <p:stCondLst>
                              <p:cond delay="3600"/>
                            </p:stCondLst>
                            <p:childTnLst>
                              <p:par>
                                <p:cTn id="40" presetID="17" presetClass="entr" presetSubtype="1" fill="hold" grpId="0" nodeType="afterEffect">
                                  <p:stCondLst>
                                    <p:cond delay="0"/>
                                  </p:stCondLst>
                                  <p:iterate type="lt">
                                    <p:tmPct val="40000"/>
                                  </p:iterate>
                                  <p:childTnLst>
                                    <p:set>
                                      <p:cBhvr>
                                        <p:cTn id="41" dur="1" fill="hold">
                                          <p:stCondLst>
                                            <p:cond delay="0"/>
                                          </p:stCondLst>
                                        </p:cTn>
                                        <p:tgtEl>
                                          <p:spTgt spid="42"/>
                                        </p:tgtEl>
                                        <p:attrNameLst>
                                          <p:attrName>style.visibility</p:attrName>
                                        </p:attrNameLst>
                                      </p:cBhvr>
                                      <p:to>
                                        <p:strVal val="visible"/>
                                      </p:to>
                                    </p:set>
                                    <p:anim calcmode="lin" valueType="num">
                                      <p:cBhvr>
                                        <p:cTn id="42" dur="250" fill="hold"/>
                                        <p:tgtEl>
                                          <p:spTgt spid="42"/>
                                        </p:tgtEl>
                                        <p:attrNameLst>
                                          <p:attrName>ppt_x</p:attrName>
                                        </p:attrNameLst>
                                      </p:cBhvr>
                                      <p:tavLst>
                                        <p:tav tm="0">
                                          <p:val>
                                            <p:strVal val="#ppt_x"/>
                                          </p:val>
                                        </p:tav>
                                        <p:tav tm="100000">
                                          <p:val>
                                            <p:strVal val="#ppt_x"/>
                                          </p:val>
                                        </p:tav>
                                      </p:tavLst>
                                    </p:anim>
                                    <p:anim calcmode="lin" valueType="num">
                                      <p:cBhvr>
                                        <p:cTn id="43" dur="250" fill="hold"/>
                                        <p:tgtEl>
                                          <p:spTgt spid="42"/>
                                        </p:tgtEl>
                                        <p:attrNameLst>
                                          <p:attrName>ppt_y</p:attrName>
                                        </p:attrNameLst>
                                      </p:cBhvr>
                                      <p:tavLst>
                                        <p:tav tm="0">
                                          <p:val>
                                            <p:strVal val="#ppt_y-#ppt_h/2"/>
                                          </p:val>
                                        </p:tav>
                                        <p:tav tm="100000">
                                          <p:val>
                                            <p:strVal val="#ppt_y"/>
                                          </p:val>
                                        </p:tav>
                                      </p:tavLst>
                                    </p:anim>
                                    <p:anim calcmode="lin" valueType="num">
                                      <p:cBhvr>
                                        <p:cTn id="44" dur="250" fill="hold"/>
                                        <p:tgtEl>
                                          <p:spTgt spid="42"/>
                                        </p:tgtEl>
                                        <p:attrNameLst>
                                          <p:attrName>ppt_w</p:attrName>
                                        </p:attrNameLst>
                                      </p:cBhvr>
                                      <p:tavLst>
                                        <p:tav tm="0">
                                          <p:val>
                                            <p:strVal val="#ppt_w"/>
                                          </p:val>
                                        </p:tav>
                                        <p:tav tm="100000">
                                          <p:val>
                                            <p:strVal val="#ppt_w"/>
                                          </p:val>
                                        </p:tav>
                                      </p:tavLst>
                                    </p:anim>
                                    <p:anim calcmode="lin" valueType="num">
                                      <p:cBhvr>
                                        <p:cTn id="45" dur="250" fill="hold"/>
                                        <p:tgtEl>
                                          <p:spTgt spid="42"/>
                                        </p:tgtEl>
                                        <p:attrNameLst>
                                          <p:attrName>ppt_h</p:attrName>
                                        </p:attrNameLst>
                                      </p:cBhvr>
                                      <p:tavLst>
                                        <p:tav tm="0">
                                          <p:val>
                                            <p:fltVal val="0"/>
                                          </p:val>
                                        </p:tav>
                                        <p:tav tm="100000">
                                          <p:val>
                                            <p:strVal val="#ppt_h"/>
                                          </p:val>
                                        </p:tav>
                                      </p:tavLst>
                                    </p:anim>
                                  </p:childTnLst>
                                </p:cTn>
                              </p:par>
                            </p:childTnLst>
                          </p:cTn>
                        </p:par>
                        <p:par>
                          <p:cTn id="46" fill="hold">
                            <p:stCondLst>
                              <p:cond delay="5450"/>
                            </p:stCondLst>
                            <p:childTnLst>
                              <p:par>
                                <p:cTn id="47" presetID="17" presetClass="entr" presetSubtype="1" fill="hold" grpId="0" nodeType="afterEffect">
                                  <p:stCondLst>
                                    <p:cond delay="0"/>
                                  </p:stCondLst>
                                  <p:iterate type="lt">
                                    <p:tmPct val="40000"/>
                                  </p:iterate>
                                  <p:childTnLst>
                                    <p:set>
                                      <p:cBhvr>
                                        <p:cTn id="48" dur="1" fill="hold">
                                          <p:stCondLst>
                                            <p:cond delay="0"/>
                                          </p:stCondLst>
                                        </p:cTn>
                                        <p:tgtEl>
                                          <p:spTgt spid="44"/>
                                        </p:tgtEl>
                                        <p:attrNameLst>
                                          <p:attrName>style.visibility</p:attrName>
                                        </p:attrNameLst>
                                      </p:cBhvr>
                                      <p:to>
                                        <p:strVal val="visible"/>
                                      </p:to>
                                    </p:set>
                                    <p:anim calcmode="lin" valueType="num">
                                      <p:cBhvr>
                                        <p:cTn id="49" dur="250" fill="hold"/>
                                        <p:tgtEl>
                                          <p:spTgt spid="44"/>
                                        </p:tgtEl>
                                        <p:attrNameLst>
                                          <p:attrName>ppt_x</p:attrName>
                                        </p:attrNameLst>
                                      </p:cBhvr>
                                      <p:tavLst>
                                        <p:tav tm="0">
                                          <p:val>
                                            <p:strVal val="#ppt_x"/>
                                          </p:val>
                                        </p:tav>
                                        <p:tav tm="100000">
                                          <p:val>
                                            <p:strVal val="#ppt_x"/>
                                          </p:val>
                                        </p:tav>
                                      </p:tavLst>
                                    </p:anim>
                                    <p:anim calcmode="lin" valueType="num">
                                      <p:cBhvr>
                                        <p:cTn id="50" dur="250" fill="hold"/>
                                        <p:tgtEl>
                                          <p:spTgt spid="44"/>
                                        </p:tgtEl>
                                        <p:attrNameLst>
                                          <p:attrName>ppt_y</p:attrName>
                                        </p:attrNameLst>
                                      </p:cBhvr>
                                      <p:tavLst>
                                        <p:tav tm="0">
                                          <p:val>
                                            <p:strVal val="#ppt_y-#ppt_h/2"/>
                                          </p:val>
                                        </p:tav>
                                        <p:tav tm="100000">
                                          <p:val>
                                            <p:strVal val="#ppt_y"/>
                                          </p:val>
                                        </p:tav>
                                      </p:tavLst>
                                    </p:anim>
                                    <p:anim calcmode="lin" valueType="num">
                                      <p:cBhvr>
                                        <p:cTn id="51" dur="250" fill="hold"/>
                                        <p:tgtEl>
                                          <p:spTgt spid="44"/>
                                        </p:tgtEl>
                                        <p:attrNameLst>
                                          <p:attrName>ppt_w</p:attrName>
                                        </p:attrNameLst>
                                      </p:cBhvr>
                                      <p:tavLst>
                                        <p:tav tm="0">
                                          <p:val>
                                            <p:strVal val="#ppt_w"/>
                                          </p:val>
                                        </p:tav>
                                        <p:tav tm="100000">
                                          <p:val>
                                            <p:strVal val="#ppt_w"/>
                                          </p:val>
                                        </p:tav>
                                      </p:tavLst>
                                    </p:anim>
                                    <p:anim calcmode="lin" valueType="num">
                                      <p:cBhvr>
                                        <p:cTn id="52" dur="250" fill="hold"/>
                                        <p:tgtEl>
                                          <p:spTgt spid="44"/>
                                        </p:tgtEl>
                                        <p:attrNameLst>
                                          <p:attrName>ppt_h</p:attrName>
                                        </p:attrNameLst>
                                      </p:cBhvr>
                                      <p:tavLst>
                                        <p:tav tm="0">
                                          <p:val>
                                            <p:fltVal val="0"/>
                                          </p:val>
                                        </p:tav>
                                        <p:tav tm="100000">
                                          <p:val>
                                            <p:strVal val="#ppt_h"/>
                                          </p:val>
                                        </p:tav>
                                      </p:tavLst>
                                    </p:anim>
                                  </p:childTnLst>
                                </p:cTn>
                              </p:par>
                            </p:childTnLst>
                          </p:cTn>
                        </p:par>
                        <p:par>
                          <p:cTn id="53" fill="hold">
                            <p:stCondLst>
                              <p:cond delay="7200"/>
                            </p:stCondLst>
                            <p:childTnLst>
                              <p:par>
                                <p:cTn id="54" presetID="17" presetClass="entr" presetSubtype="1" fill="hold" grpId="0" nodeType="afterEffect">
                                  <p:stCondLst>
                                    <p:cond delay="0"/>
                                  </p:stCondLst>
                                  <p:iterate type="lt">
                                    <p:tmPct val="40000"/>
                                  </p:iterate>
                                  <p:childTnLst>
                                    <p:set>
                                      <p:cBhvr>
                                        <p:cTn id="55" dur="1" fill="hold">
                                          <p:stCondLst>
                                            <p:cond delay="0"/>
                                          </p:stCondLst>
                                        </p:cTn>
                                        <p:tgtEl>
                                          <p:spTgt spid="43"/>
                                        </p:tgtEl>
                                        <p:attrNameLst>
                                          <p:attrName>style.visibility</p:attrName>
                                        </p:attrNameLst>
                                      </p:cBhvr>
                                      <p:to>
                                        <p:strVal val="visible"/>
                                      </p:to>
                                    </p:set>
                                    <p:anim calcmode="lin" valueType="num">
                                      <p:cBhvr>
                                        <p:cTn id="56" dur="250" fill="hold"/>
                                        <p:tgtEl>
                                          <p:spTgt spid="43"/>
                                        </p:tgtEl>
                                        <p:attrNameLst>
                                          <p:attrName>ppt_x</p:attrName>
                                        </p:attrNameLst>
                                      </p:cBhvr>
                                      <p:tavLst>
                                        <p:tav tm="0">
                                          <p:val>
                                            <p:strVal val="#ppt_x"/>
                                          </p:val>
                                        </p:tav>
                                        <p:tav tm="100000">
                                          <p:val>
                                            <p:strVal val="#ppt_x"/>
                                          </p:val>
                                        </p:tav>
                                      </p:tavLst>
                                    </p:anim>
                                    <p:anim calcmode="lin" valueType="num">
                                      <p:cBhvr>
                                        <p:cTn id="57" dur="250" fill="hold"/>
                                        <p:tgtEl>
                                          <p:spTgt spid="43"/>
                                        </p:tgtEl>
                                        <p:attrNameLst>
                                          <p:attrName>ppt_y</p:attrName>
                                        </p:attrNameLst>
                                      </p:cBhvr>
                                      <p:tavLst>
                                        <p:tav tm="0">
                                          <p:val>
                                            <p:strVal val="#ppt_y-#ppt_h/2"/>
                                          </p:val>
                                        </p:tav>
                                        <p:tav tm="100000">
                                          <p:val>
                                            <p:strVal val="#ppt_y"/>
                                          </p:val>
                                        </p:tav>
                                      </p:tavLst>
                                    </p:anim>
                                    <p:anim calcmode="lin" valueType="num">
                                      <p:cBhvr>
                                        <p:cTn id="58" dur="250" fill="hold"/>
                                        <p:tgtEl>
                                          <p:spTgt spid="43"/>
                                        </p:tgtEl>
                                        <p:attrNameLst>
                                          <p:attrName>ppt_w</p:attrName>
                                        </p:attrNameLst>
                                      </p:cBhvr>
                                      <p:tavLst>
                                        <p:tav tm="0">
                                          <p:val>
                                            <p:strVal val="#ppt_w"/>
                                          </p:val>
                                        </p:tav>
                                        <p:tav tm="100000">
                                          <p:val>
                                            <p:strVal val="#ppt_w"/>
                                          </p:val>
                                        </p:tav>
                                      </p:tavLst>
                                    </p:anim>
                                    <p:anim calcmode="lin" valueType="num">
                                      <p:cBhvr>
                                        <p:cTn id="59" dur="250" fill="hold"/>
                                        <p:tgtEl>
                                          <p:spTgt spid="4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31" grpId="0" animBg="1"/>
      <p:bldP spid="40" grpId="0"/>
      <p:bldP spid="41" grpId="0"/>
      <p:bldP spid="42" grpId="0"/>
      <p:bldP spid="43" grpId="0"/>
      <p:bldP spid="4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E78C78A-6F2A-4884-84C3-A0619A30B015}"/>
              </a:ext>
            </a:extLst>
          </p:cNvPr>
          <p:cNvSpPr/>
          <p:nvPr/>
        </p:nvSpPr>
        <p:spPr>
          <a:xfrm>
            <a:off x="0" y="35169"/>
            <a:ext cx="8960556" cy="5040313"/>
          </a:xfrm>
          <a:prstGeom prst="rect">
            <a:avLst/>
          </a:prstGeom>
          <a:solidFill>
            <a:srgbClr val="558335">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CN" altLang="en-US" dirty="0">
              <a:latin typeface="Arial"/>
              <a:ea typeface="微软雅黑"/>
              <a:cs typeface="+mn-ea"/>
              <a:sym typeface="Arial"/>
            </a:endParaRPr>
          </a:p>
        </p:txBody>
      </p:sp>
      <p:sp>
        <p:nvSpPr>
          <p:cNvPr id="3" name="矩形 2">
            <a:extLst>
              <a:ext uri="{FF2B5EF4-FFF2-40B4-BE49-F238E27FC236}">
                <a16:creationId xmlns:a16="http://schemas.microsoft.com/office/drawing/2014/main" id="{05FD57B8-B348-47DA-B621-6E26D1604522}"/>
              </a:ext>
            </a:extLst>
          </p:cNvPr>
          <p:cNvSpPr/>
          <p:nvPr/>
        </p:nvSpPr>
        <p:spPr>
          <a:xfrm>
            <a:off x="1823776" y="0"/>
            <a:ext cx="7156271" cy="4119824"/>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CN" altLang="en-US" dirty="0">
              <a:latin typeface="Arial"/>
              <a:ea typeface="微软雅黑"/>
              <a:cs typeface="+mn-ea"/>
              <a:sym typeface="Arial"/>
            </a:endParaRPr>
          </a:p>
        </p:txBody>
      </p:sp>
      <p:sp>
        <p:nvSpPr>
          <p:cNvPr id="4" name="文本框 8">
            <a:extLst>
              <a:ext uri="{FF2B5EF4-FFF2-40B4-BE49-F238E27FC236}">
                <a16:creationId xmlns:a16="http://schemas.microsoft.com/office/drawing/2014/main" id="{A489C4C9-327C-4B74-9952-CF3AB7F9DE78}"/>
              </a:ext>
            </a:extLst>
          </p:cNvPr>
          <p:cNvSpPr txBox="1">
            <a:spLocks noChangeArrowheads="1"/>
          </p:cNvSpPr>
          <p:nvPr/>
        </p:nvSpPr>
        <p:spPr bwMode="auto">
          <a:xfrm>
            <a:off x="3290077" y="684895"/>
            <a:ext cx="387798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方正兰亭纤黑_GBK" charset="-122"/>
                <a:ea typeface="方正兰亭纤黑_GBK" charset="-122"/>
              </a:defRPr>
            </a:lvl1pPr>
            <a:lvl2pPr marL="742950" indent="-285750">
              <a:defRPr kumimoji="1">
                <a:solidFill>
                  <a:schemeClr val="tx1"/>
                </a:solidFill>
                <a:latin typeface="方正兰亭纤黑_GBK" charset="-122"/>
                <a:ea typeface="方正兰亭纤黑_GBK" charset="-122"/>
              </a:defRPr>
            </a:lvl2pPr>
            <a:lvl3pPr marL="1143000" indent="-228600">
              <a:defRPr kumimoji="1">
                <a:solidFill>
                  <a:schemeClr val="tx1"/>
                </a:solidFill>
                <a:latin typeface="方正兰亭纤黑_GBK" charset="-122"/>
                <a:ea typeface="方正兰亭纤黑_GBK" charset="-122"/>
              </a:defRPr>
            </a:lvl3pPr>
            <a:lvl4pPr marL="1600200" indent="-228600">
              <a:defRPr kumimoji="1">
                <a:solidFill>
                  <a:schemeClr val="tx1"/>
                </a:solidFill>
                <a:latin typeface="方正兰亭纤黑_GBK" charset="-122"/>
                <a:ea typeface="方正兰亭纤黑_GBK" charset="-122"/>
              </a:defRPr>
            </a:lvl4pPr>
            <a:lvl5pPr marL="2057400" indent="-228600">
              <a:defRPr kumimoji="1">
                <a:solidFill>
                  <a:schemeClr val="tx1"/>
                </a:solidFill>
                <a:latin typeface="方正兰亭纤黑_GBK" charset="-122"/>
                <a:ea typeface="方正兰亭纤黑_GBK" charset="-122"/>
              </a:defRPr>
            </a:lvl5pPr>
            <a:lvl6pPr marL="2514600" indent="-228600" fontAlgn="base">
              <a:spcBef>
                <a:spcPct val="0"/>
              </a:spcBef>
              <a:spcAft>
                <a:spcPct val="0"/>
              </a:spcAft>
              <a:defRPr kumimoji="1">
                <a:solidFill>
                  <a:schemeClr val="tx1"/>
                </a:solidFill>
                <a:latin typeface="方正兰亭纤黑_GBK" charset="-122"/>
                <a:ea typeface="方正兰亭纤黑_GBK" charset="-122"/>
              </a:defRPr>
            </a:lvl6pPr>
            <a:lvl7pPr marL="2971800" indent="-228600" fontAlgn="base">
              <a:spcBef>
                <a:spcPct val="0"/>
              </a:spcBef>
              <a:spcAft>
                <a:spcPct val="0"/>
              </a:spcAft>
              <a:defRPr kumimoji="1">
                <a:solidFill>
                  <a:schemeClr val="tx1"/>
                </a:solidFill>
                <a:latin typeface="方正兰亭纤黑_GBK" charset="-122"/>
                <a:ea typeface="方正兰亭纤黑_GBK" charset="-122"/>
              </a:defRPr>
            </a:lvl7pPr>
            <a:lvl8pPr marL="3429000" indent="-228600" fontAlgn="base">
              <a:spcBef>
                <a:spcPct val="0"/>
              </a:spcBef>
              <a:spcAft>
                <a:spcPct val="0"/>
              </a:spcAft>
              <a:defRPr kumimoji="1">
                <a:solidFill>
                  <a:schemeClr val="tx1"/>
                </a:solidFill>
                <a:latin typeface="方正兰亭纤黑_GBK" charset="-122"/>
                <a:ea typeface="方正兰亭纤黑_GBK" charset="-122"/>
              </a:defRPr>
            </a:lvl8pPr>
            <a:lvl9pPr marL="3886200" indent="-228600" fontAlgn="base">
              <a:spcBef>
                <a:spcPct val="0"/>
              </a:spcBef>
              <a:spcAft>
                <a:spcPct val="0"/>
              </a:spcAft>
              <a:defRPr kumimoji="1">
                <a:solidFill>
                  <a:schemeClr val="tx1"/>
                </a:solidFill>
                <a:latin typeface="方正兰亭纤黑_GBK" charset="-122"/>
                <a:ea typeface="方正兰亭纤黑_GBK" charset="-122"/>
              </a:defRPr>
            </a:lvl9pPr>
          </a:lstStyle>
          <a:p>
            <a:r>
              <a:rPr kumimoji="0" lang="en-US" altLang="zh-CN" dirty="0">
                <a:solidFill>
                  <a:srgbClr val="272727"/>
                </a:solidFill>
                <a:highlight>
                  <a:srgbClr val="FFFF00"/>
                </a:highlight>
                <a:latin typeface="Arial"/>
                <a:ea typeface="微软雅黑"/>
                <a:cs typeface="+mn-ea"/>
                <a:sym typeface="Arial"/>
              </a:rPr>
              <a:t>Abstract</a:t>
            </a:r>
            <a:r>
              <a:rPr kumimoji="0" lang="en-US" altLang="zh-CN" dirty="0">
                <a:solidFill>
                  <a:srgbClr val="272727"/>
                </a:solidFill>
                <a:latin typeface="Arial"/>
                <a:ea typeface="微软雅黑"/>
                <a:cs typeface="+mn-ea"/>
                <a:sym typeface="Arial"/>
              </a:rPr>
              <a:t> in English academic writing</a:t>
            </a:r>
          </a:p>
        </p:txBody>
      </p:sp>
      <p:sp>
        <p:nvSpPr>
          <p:cNvPr id="5" name="矩形 10">
            <a:extLst>
              <a:ext uri="{FF2B5EF4-FFF2-40B4-BE49-F238E27FC236}">
                <a16:creationId xmlns:a16="http://schemas.microsoft.com/office/drawing/2014/main" id="{069446E6-5AEF-42BD-9E61-8A846D38ED5F}"/>
              </a:ext>
            </a:extLst>
          </p:cNvPr>
          <p:cNvSpPr>
            <a:spLocks noChangeArrowheads="1"/>
          </p:cNvSpPr>
          <p:nvPr/>
        </p:nvSpPr>
        <p:spPr bwMode="auto">
          <a:xfrm>
            <a:off x="3290076" y="1180759"/>
            <a:ext cx="4607928" cy="2314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方正兰亭纤黑_GBK" charset="-122"/>
                <a:ea typeface="方正兰亭纤黑_GBK" charset="-122"/>
              </a:defRPr>
            </a:lvl1pPr>
            <a:lvl2pPr marL="742950" indent="-285750">
              <a:defRPr kumimoji="1">
                <a:solidFill>
                  <a:schemeClr val="tx1"/>
                </a:solidFill>
                <a:latin typeface="方正兰亭纤黑_GBK" charset="-122"/>
                <a:ea typeface="方正兰亭纤黑_GBK" charset="-122"/>
              </a:defRPr>
            </a:lvl2pPr>
            <a:lvl3pPr marL="1143000" indent="-228600">
              <a:defRPr kumimoji="1">
                <a:solidFill>
                  <a:schemeClr val="tx1"/>
                </a:solidFill>
                <a:latin typeface="方正兰亭纤黑_GBK" charset="-122"/>
                <a:ea typeface="方正兰亭纤黑_GBK" charset="-122"/>
              </a:defRPr>
            </a:lvl3pPr>
            <a:lvl4pPr marL="1600200" indent="-228600">
              <a:defRPr kumimoji="1">
                <a:solidFill>
                  <a:schemeClr val="tx1"/>
                </a:solidFill>
                <a:latin typeface="方正兰亭纤黑_GBK" charset="-122"/>
                <a:ea typeface="方正兰亭纤黑_GBK" charset="-122"/>
              </a:defRPr>
            </a:lvl4pPr>
            <a:lvl5pPr marL="2057400" indent="-228600">
              <a:defRPr kumimoji="1">
                <a:solidFill>
                  <a:schemeClr val="tx1"/>
                </a:solidFill>
                <a:latin typeface="方正兰亭纤黑_GBK" charset="-122"/>
                <a:ea typeface="方正兰亭纤黑_GBK" charset="-122"/>
              </a:defRPr>
            </a:lvl5pPr>
            <a:lvl6pPr marL="2514600" indent="-228600" fontAlgn="base">
              <a:spcBef>
                <a:spcPct val="0"/>
              </a:spcBef>
              <a:spcAft>
                <a:spcPct val="0"/>
              </a:spcAft>
              <a:defRPr kumimoji="1">
                <a:solidFill>
                  <a:schemeClr val="tx1"/>
                </a:solidFill>
                <a:latin typeface="方正兰亭纤黑_GBK" charset="-122"/>
                <a:ea typeface="方正兰亭纤黑_GBK" charset="-122"/>
              </a:defRPr>
            </a:lvl6pPr>
            <a:lvl7pPr marL="2971800" indent="-228600" fontAlgn="base">
              <a:spcBef>
                <a:spcPct val="0"/>
              </a:spcBef>
              <a:spcAft>
                <a:spcPct val="0"/>
              </a:spcAft>
              <a:defRPr kumimoji="1">
                <a:solidFill>
                  <a:schemeClr val="tx1"/>
                </a:solidFill>
                <a:latin typeface="方正兰亭纤黑_GBK" charset="-122"/>
                <a:ea typeface="方正兰亭纤黑_GBK" charset="-122"/>
              </a:defRPr>
            </a:lvl7pPr>
            <a:lvl8pPr marL="3429000" indent="-228600" fontAlgn="base">
              <a:spcBef>
                <a:spcPct val="0"/>
              </a:spcBef>
              <a:spcAft>
                <a:spcPct val="0"/>
              </a:spcAft>
              <a:defRPr kumimoji="1">
                <a:solidFill>
                  <a:schemeClr val="tx1"/>
                </a:solidFill>
                <a:latin typeface="方正兰亭纤黑_GBK" charset="-122"/>
                <a:ea typeface="方正兰亭纤黑_GBK" charset="-122"/>
              </a:defRPr>
            </a:lvl8pPr>
            <a:lvl9pPr marL="3886200" indent="-228600" fontAlgn="base">
              <a:spcBef>
                <a:spcPct val="0"/>
              </a:spcBef>
              <a:spcAft>
                <a:spcPct val="0"/>
              </a:spcAft>
              <a:defRPr kumimoji="1">
                <a:solidFill>
                  <a:schemeClr val="tx1"/>
                </a:solidFill>
                <a:latin typeface="方正兰亭纤黑_GBK" charset="-122"/>
                <a:ea typeface="方正兰亭纤黑_GBK" charset="-122"/>
              </a:defRPr>
            </a:lvl9pPr>
          </a:lstStyle>
          <a:p>
            <a:pPr marL="285750" indent="-285750">
              <a:lnSpc>
                <a:spcPct val="150000"/>
              </a:lnSpc>
              <a:buFont typeface="Arial" panose="020B0604020202020204" pitchFamily="34" charset="0"/>
              <a:buChar char="•"/>
            </a:pPr>
            <a:r>
              <a:rPr kumimoji="0" lang="en-US" altLang="zh-CN" sz="1400" dirty="0">
                <a:solidFill>
                  <a:srgbClr val="272727"/>
                </a:solidFill>
                <a:latin typeface="Arial"/>
                <a:ea typeface="微软雅黑"/>
                <a:cs typeface="+mn-ea"/>
                <a:sym typeface="Arial"/>
              </a:rPr>
              <a:t>Abstract is an important part of academic papers, with independent discourse structures and stylistic features, which works a crucial role in the delivery of text information.</a:t>
            </a:r>
          </a:p>
          <a:p>
            <a:pPr marL="285750" indent="-285750">
              <a:lnSpc>
                <a:spcPct val="150000"/>
              </a:lnSpc>
              <a:buFont typeface="Arial" panose="020B0604020202020204" pitchFamily="34" charset="0"/>
              <a:buChar char="•"/>
            </a:pPr>
            <a:r>
              <a:rPr kumimoji="0" lang="en-US" altLang="zh-CN" sz="1400" dirty="0">
                <a:solidFill>
                  <a:srgbClr val="272727"/>
                </a:solidFill>
                <a:latin typeface="Arial"/>
                <a:ea typeface="微软雅黑"/>
                <a:cs typeface="+mn-ea"/>
                <a:sym typeface="Arial"/>
              </a:rPr>
              <a:t>A qualified abstract is an important condition that the academic papers can publish in the international journals in accordance with native’s habits.</a:t>
            </a:r>
            <a:endParaRPr kumimoji="0" lang="zh-CN" altLang="en-US" sz="1400" dirty="0">
              <a:solidFill>
                <a:srgbClr val="272727"/>
              </a:solidFill>
              <a:latin typeface="Arial"/>
              <a:ea typeface="微软雅黑"/>
              <a:cs typeface="+mn-ea"/>
              <a:sym typeface="Arial"/>
            </a:endParaRPr>
          </a:p>
        </p:txBody>
      </p:sp>
      <p:cxnSp>
        <p:nvCxnSpPr>
          <p:cNvPr id="6" name="直接连接符 5">
            <a:extLst>
              <a:ext uri="{FF2B5EF4-FFF2-40B4-BE49-F238E27FC236}">
                <a16:creationId xmlns:a16="http://schemas.microsoft.com/office/drawing/2014/main" id="{7F8C9413-A7DC-4DF8-A128-9888439F7F14}"/>
              </a:ext>
            </a:extLst>
          </p:cNvPr>
          <p:cNvCxnSpPr/>
          <p:nvPr/>
        </p:nvCxnSpPr>
        <p:spPr>
          <a:xfrm>
            <a:off x="3364273" y="1124756"/>
            <a:ext cx="369856" cy="0"/>
          </a:xfrm>
          <a:prstGeom prst="line">
            <a:avLst/>
          </a:prstGeom>
          <a:ln w="38100">
            <a:solidFill>
              <a:srgbClr val="558335"/>
            </a:solidFill>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3AF64997-D5B4-40A0-82FF-B27629C86F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45611" y="108507"/>
            <a:ext cx="543601" cy="543601"/>
          </a:xfrm>
          <a:prstGeom prst="rect">
            <a:avLst/>
          </a:prstGeom>
        </p:spPr>
      </p:pic>
      <p:pic>
        <p:nvPicPr>
          <p:cNvPr id="16" name="图片 15">
            <a:extLst>
              <a:ext uri="{FF2B5EF4-FFF2-40B4-BE49-F238E27FC236}">
                <a16:creationId xmlns:a16="http://schemas.microsoft.com/office/drawing/2014/main" id="{F1BB0D9D-1BAF-4270-B6AD-39D50B54AE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268" y="695783"/>
            <a:ext cx="1957358" cy="2728257"/>
          </a:xfrm>
          <a:prstGeom prst="rect">
            <a:avLst/>
          </a:prstGeom>
        </p:spPr>
      </p:pic>
    </p:spTree>
    <p:extLst>
      <p:ext uri="{BB962C8B-B14F-4D97-AF65-F5344CB8AC3E}">
        <p14:creationId xmlns:p14="http://schemas.microsoft.com/office/powerpoint/2010/main" val="3780352030"/>
      </p:ext>
    </p:extLst>
  </p:cSld>
  <p:clrMapOvr>
    <a:masterClrMapping/>
  </p:clrMapOvr>
  <mc:AlternateContent xmlns:mc="http://schemas.openxmlformats.org/markup-compatibility/2006" xmlns:p14="http://schemas.microsoft.com/office/powerpoint/2010/main">
    <mc:Choice Requires="p14">
      <p:transition spd="slow" p14:dur="1500" advClick="0" advTm="1568">
        <p:random/>
      </p:transition>
    </mc:Choice>
    <mc:Fallback xmlns="">
      <p:transition spd="slow" advClick="0" advTm="1568">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29">
            <a:extLst>
              <a:ext uri="{FF2B5EF4-FFF2-40B4-BE49-F238E27FC236}">
                <a16:creationId xmlns:a16="http://schemas.microsoft.com/office/drawing/2014/main" id="{8D6C738B-26A6-47DF-A2AA-BC5359ADB05B}"/>
              </a:ext>
            </a:extLst>
          </p:cNvPr>
          <p:cNvSpPr>
            <a:spLocks noChangeArrowheads="1"/>
          </p:cNvSpPr>
          <p:nvPr/>
        </p:nvSpPr>
        <p:spPr bwMode="auto">
          <a:xfrm>
            <a:off x="2925100" y="2944177"/>
            <a:ext cx="1244910" cy="1043065"/>
          </a:xfrm>
          <a:prstGeom prst="rect">
            <a:avLst/>
          </a:prstGeom>
          <a:noFill/>
          <a:ln w="22225" cap="flat" cmpd="sng">
            <a:solidFill>
              <a:srgbClr val="558335"/>
            </a:solidFill>
            <a:bevel/>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Arial"/>
              <a:ea typeface="微软雅黑"/>
              <a:sym typeface="Arial"/>
            </a:endParaRPr>
          </a:p>
        </p:txBody>
      </p:sp>
      <p:sp>
        <p:nvSpPr>
          <p:cNvPr id="2" name="矩形 24">
            <a:extLst>
              <a:ext uri="{FF2B5EF4-FFF2-40B4-BE49-F238E27FC236}">
                <a16:creationId xmlns:a16="http://schemas.microsoft.com/office/drawing/2014/main" id="{92668885-6B37-4AAC-AE9A-D584F096B9F6}"/>
              </a:ext>
            </a:extLst>
          </p:cNvPr>
          <p:cNvSpPr>
            <a:spLocks noChangeArrowheads="1"/>
          </p:cNvSpPr>
          <p:nvPr/>
        </p:nvSpPr>
        <p:spPr bwMode="auto">
          <a:xfrm>
            <a:off x="294103" y="1070260"/>
            <a:ext cx="3268036" cy="2222638"/>
          </a:xfrm>
          <a:prstGeom prst="rect">
            <a:avLst/>
          </a:prstGeom>
          <a:noFill/>
          <a:ln w="22225" cap="flat" cmpd="sng">
            <a:solidFill>
              <a:srgbClr val="558335"/>
            </a:solidFill>
            <a:bevel/>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Arial"/>
              <a:ea typeface="微软雅黑"/>
              <a:sym typeface="Arial"/>
            </a:endParaRPr>
          </a:p>
        </p:txBody>
      </p:sp>
      <p:sp>
        <p:nvSpPr>
          <p:cNvPr id="3" name="矩形 25">
            <a:extLst>
              <a:ext uri="{FF2B5EF4-FFF2-40B4-BE49-F238E27FC236}">
                <a16:creationId xmlns:a16="http://schemas.microsoft.com/office/drawing/2014/main" id="{EE7B0DF1-2B47-4B47-BB8D-EA7EC5116E84}"/>
              </a:ext>
            </a:extLst>
          </p:cNvPr>
          <p:cNvSpPr>
            <a:spLocks noChangeArrowheads="1"/>
          </p:cNvSpPr>
          <p:nvPr/>
        </p:nvSpPr>
        <p:spPr bwMode="auto">
          <a:xfrm>
            <a:off x="452780" y="1300108"/>
            <a:ext cx="3584222" cy="2521297"/>
          </a:xfrm>
          <a:prstGeom prst="rect">
            <a:avLst/>
          </a:prstGeom>
          <a:blipFill>
            <a:blip r:embed="rId3">
              <a:extLst>
                <a:ext uri="{28A0092B-C50C-407E-A947-70E740481C1C}">
                  <a14:useLocalDpi xmlns:a14="http://schemas.microsoft.com/office/drawing/2010/main" val="0"/>
                </a:ext>
              </a:extLst>
            </a:blip>
            <a:stretch>
              <a:fillRect/>
            </a:stretch>
          </a:blip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dirty="0">
              <a:solidFill>
                <a:srgbClr val="FFFFFF"/>
              </a:solidFill>
              <a:latin typeface="Arial"/>
              <a:ea typeface="微软雅黑"/>
              <a:sym typeface="Arial"/>
            </a:endParaRPr>
          </a:p>
        </p:txBody>
      </p:sp>
      <p:sp>
        <p:nvSpPr>
          <p:cNvPr id="8" name="椭圆 30">
            <a:extLst>
              <a:ext uri="{FF2B5EF4-FFF2-40B4-BE49-F238E27FC236}">
                <a16:creationId xmlns:a16="http://schemas.microsoft.com/office/drawing/2014/main" id="{D5498F2B-F32D-4087-8F1D-27FA14741D50}"/>
              </a:ext>
            </a:extLst>
          </p:cNvPr>
          <p:cNvSpPr>
            <a:spLocks noChangeArrowheads="1"/>
          </p:cNvSpPr>
          <p:nvPr/>
        </p:nvSpPr>
        <p:spPr bwMode="auto">
          <a:xfrm>
            <a:off x="4459121" y="1372810"/>
            <a:ext cx="551867" cy="551867"/>
          </a:xfrm>
          <a:prstGeom prst="ellipse">
            <a:avLst/>
          </a:prstGeom>
          <a:solidFill>
            <a:srgbClr val="538034"/>
          </a:solidFill>
          <a:ln>
            <a:noFill/>
          </a:ln>
        </p:spPr>
        <p:txBody>
          <a:bodyPr anchor="ctr"/>
          <a:lstStyle/>
          <a:p>
            <a:pPr algn="ctr"/>
            <a:endParaRPr lang="zh-CN" altLang="zh-CN">
              <a:solidFill>
                <a:srgbClr val="FFFFFF"/>
              </a:solidFill>
              <a:latin typeface="Arial"/>
              <a:ea typeface="微软雅黑"/>
              <a:sym typeface="Arial"/>
            </a:endParaRPr>
          </a:p>
        </p:txBody>
      </p:sp>
      <p:sp>
        <p:nvSpPr>
          <p:cNvPr id="9" name="椭圆 31">
            <a:extLst>
              <a:ext uri="{FF2B5EF4-FFF2-40B4-BE49-F238E27FC236}">
                <a16:creationId xmlns:a16="http://schemas.microsoft.com/office/drawing/2014/main" id="{6A84BD2D-3A0C-40D5-AA3E-2297CD2520B7}"/>
              </a:ext>
            </a:extLst>
          </p:cNvPr>
          <p:cNvSpPr>
            <a:spLocks noChangeArrowheads="1"/>
          </p:cNvSpPr>
          <p:nvPr/>
        </p:nvSpPr>
        <p:spPr bwMode="auto">
          <a:xfrm>
            <a:off x="4464145" y="2324014"/>
            <a:ext cx="551867" cy="550701"/>
          </a:xfrm>
          <a:prstGeom prst="ellipse">
            <a:avLst/>
          </a:prstGeom>
          <a:solidFill>
            <a:srgbClr val="558335"/>
          </a:solidFill>
          <a:ln>
            <a:noFill/>
          </a:ln>
        </p:spPr>
        <p:txBody>
          <a:bodyPr anchor="ctr"/>
          <a:lstStyle/>
          <a:p>
            <a:pPr algn="ctr"/>
            <a:endParaRPr lang="zh-CN" altLang="zh-CN">
              <a:solidFill>
                <a:srgbClr val="FFFFFF"/>
              </a:solidFill>
              <a:latin typeface="Arial"/>
              <a:ea typeface="微软雅黑"/>
              <a:sym typeface="Arial"/>
            </a:endParaRPr>
          </a:p>
        </p:txBody>
      </p:sp>
      <p:sp>
        <p:nvSpPr>
          <p:cNvPr id="11" name="椭圆 33">
            <a:extLst>
              <a:ext uri="{FF2B5EF4-FFF2-40B4-BE49-F238E27FC236}">
                <a16:creationId xmlns:a16="http://schemas.microsoft.com/office/drawing/2014/main" id="{97EAB35E-4CA8-406A-BB7C-29142AE3A05D}"/>
              </a:ext>
            </a:extLst>
          </p:cNvPr>
          <p:cNvSpPr>
            <a:spLocks noChangeArrowheads="1"/>
          </p:cNvSpPr>
          <p:nvPr/>
        </p:nvSpPr>
        <p:spPr bwMode="auto">
          <a:xfrm>
            <a:off x="4464145" y="3270661"/>
            <a:ext cx="551867" cy="551867"/>
          </a:xfrm>
          <a:prstGeom prst="ellipse">
            <a:avLst/>
          </a:prstGeom>
          <a:solidFill>
            <a:srgbClr val="558335"/>
          </a:solidFill>
          <a:ln>
            <a:noFill/>
          </a:ln>
        </p:spPr>
        <p:txBody>
          <a:bodyPr anchor="ctr"/>
          <a:lstStyle/>
          <a:p>
            <a:pPr algn="ctr"/>
            <a:endParaRPr lang="zh-CN" altLang="zh-CN">
              <a:solidFill>
                <a:srgbClr val="FFFFFF"/>
              </a:solidFill>
              <a:latin typeface="Arial"/>
              <a:ea typeface="微软雅黑"/>
              <a:sym typeface="Arial"/>
            </a:endParaRPr>
          </a:p>
        </p:txBody>
      </p:sp>
      <p:grpSp>
        <p:nvGrpSpPr>
          <p:cNvPr id="12" name="组合 34">
            <a:extLst>
              <a:ext uri="{FF2B5EF4-FFF2-40B4-BE49-F238E27FC236}">
                <a16:creationId xmlns:a16="http://schemas.microsoft.com/office/drawing/2014/main" id="{C359DBF0-9899-4F33-ADEC-89B6712E64C7}"/>
              </a:ext>
            </a:extLst>
          </p:cNvPr>
          <p:cNvGrpSpPr>
            <a:grpSpLocks/>
          </p:cNvGrpSpPr>
          <p:nvPr/>
        </p:nvGrpSpPr>
        <p:grpSpPr bwMode="auto">
          <a:xfrm>
            <a:off x="4608949" y="1546069"/>
            <a:ext cx="270683" cy="205346"/>
            <a:chOff x="0" y="0"/>
            <a:chExt cx="509646" cy="387231"/>
          </a:xfrm>
        </p:grpSpPr>
        <p:sp>
          <p:nvSpPr>
            <p:cNvPr id="13" name="Freeform 20">
              <a:extLst>
                <a:ext uri="{FF2B5EF4-FFF2-40B4-BE49-F238E27FC236}">
                  <a16:creationId xmlns:a16="http://schemas.microsoft.com/office/drawing/2014/main" id="{7D8C9676-22AD-4C1B-B267-C0360FC59C0D}"/>
                </a:ext>
              </a:extLst>
            </p:cNvPr>
            <p:cNvSpPr>
              <a:spLocks noEditPoints="1" noChangeArrowheads="1"/>
            </p:cNvSpPr>
            <p:nvPr/>
          </p:nvSpPr>
          <p:spPr bwMode="auto">
            <a:xfrm>
              <a:off x="0" y="51839"/>
              <a:ext cx="337890" cy="335392"/>
            </a:xfrm>
            <a:custGeom>
              <a:avLst/>
              <a:gdLst>
                <a:gd name="T0" fmla="*/ 229 w 229"/>
                <a:gd name="T1" fmla="*/ 128 h 227"/>
                <a:gd name="T2" fmla="*/ 229 w 229"/>
                <a:gd name="T3" fmla="*/ 98 h 227"/>
                <a:gd name="T4" fmla="*/ 206 w 229"/>
                <a:gd name="T5" fmla="*/ 93 h 227"/>
                <a:gd name="T6" fmla="*/ 200 w 229"/>
                <a:gd name="T7" fmla="*/ 76 h 227"/>
                <a:gd name="T8" fmla="*/ 216 w 229"/>
                <a:gd name="T9" fmla="*/ 58 h 227"/>
                <a:gd name="T10" fmla="*/ 198 w 229"/>
                <a:gd name="T11" fmla="*/ 34 h 227"/>
                <a:gd name="T12" fmla="*/ 176 w 229"/>
                <a:gd name="T13" fmla="*/ 44 h 227"/>
                <a:gd name="T14" fmla="*/ 161 w 229"/>
                <a:gd name="T15" fmla="*/ 33 h 227"/>
                <a:gd name="T16" fmla="*/ 164 w 229"/>
                <a:gd name="T17" fmla="*/ 9 h 227"/>
                <a:gd name="T18" fmla="*/ 135 w 229"/>
                <a:gd name="T19" fmla="*/ 0 h 227"/>
                <a:gd name="T20" fmla="*/ 123 w 229"/>
                <a:gd name="T21" fmla="*/ 20 h 227"/>
                <a:gd name="T22" fmla="*/ 114 w 229"/>
                <a:gd name="T23" fmla="*/ 20 h 227"/>
                <a:gd name="T24" fmla="*/ 105 w 229"/>
                <a:gd name="T25" fmla="*/ 20 h 227"/>
                <a:gd name="T26" fmla="*/ 93 w 229"/>
                <a:gd name="T27" fmla="*/ 0 h 227"/>
                <a:gd name="T28" fmla="*/ 65 w 229"/>
                <a:gd name="T29" fmla="*/ 9 h 227"/>
                <a:gd name="T30" fmla="*/ 67 w 229"/>
                <a:gd name="T31" fmla="*/ 33 h 227"/>
                <a:gd name="T32" fmla="*/ 52 w 229"/>
                <a:gd name="T33" fmla="*/ 44 h 227"/>
                <a:gd name="T34" fmla="*/ 30 w 229"/>
                <a:gd name="T35" fmla="*/ 34 h 227"/>
                <a:gd name="T36" fmla="*/ 13 w 229"/>
                <a:gd name="T37" fmla="*/ 58 h 227"/>
                <a:gd name="T38" fmla="*/ 29 w 229"/>
                <a:gd name="T39" fmla="*/ 76 h 227"/>
                <a:gd name="T40" fmla="*/ 23 w 229"/>
                <a:gd name="T41" fmla="*/ 94 h 227"/>
                <a:gd name="T42" fmla="*/ 0 w 229"/>
                <a:gd name="T43" fmla="*/ 98 h 227"/>
                <a:gd name="T44" fmla="*/ 0 w 229"/>
                <a:gd name="T45" fmla="*/ 128 h 227"/>
                <a:gd name="T46" fmla="*/ 23 w 229"/>
                <a:gd name="T47" fmla="*/ 133 h 227"/>
                <a:gd name="T48" fmla="*/ 29 w 229"/>
                <a:gd name="T49" fmla="*/ 151 h 227"/>
                <a:gd name="T50" fmla="*/ 13 w 229"/>
                <a:gd name="T51" fmla="*/ 169 h 227"/>
                <a:gd name="T52" fmla="*/ 31 w 229"/>
                <a:gd name="T53" fmla="*/ 193 h 227"/>
                <a:gd name="T54" fmla="*/ 52 w 229"/>
                <a:gd name="T55" fmla="*/ 183 h 227"/>
                <a:gd name="T56" fmla="*/ 67 w 229"/>
                <a:gd name="T57" fmla="*/ 194 h 227"/>
                <a:gd name="T58" fmla="*/ 65 w 229"/>
                <a:gd name="T59" fmla="*/ 218 h 227"/>
                <a:gd name="T60" fmla="*/ 93 w 229"/>
                <a:gd name="T61" fmla="*/ 227 h 227"/>
                <a:gd name="T62" fmla="*/ 105 w 229"/>
                <a:gd name="T63" fmla="*/ 206 h 227"/>
                <a:gd name="T64" fmla="*/ 114 w 229"/>
                <a:gd name="T65" fmla="*/ 207 h 227"/>
                <a:gd name="T66" fmla="*/ 124 w 229"/>
                <a:gd name="T67" fmla="*/ 206 h 227"/>
                <a:gd name="T68" fmla="*/ 135 w 229"/>
                <a:gd name="T69" fmla="*/ 227 h 227"/>
                <a:gd name="T70" fmla="*/ 164 w 229"/>
                <a:gd name="T71" fmla="*/ 217 h 227"/>
                <a:gd name="T72" fmla="*/ 161 w 229"/>
                <a:gd name="T73" fmla="*/ 194 h 227"/>
                <a:gd name="T74" fmla="*/ 176 w 229"/>
                <a:gd name="T75" fmla="*/ 183 h 227"/>
                <a:gd name="T76" fmla="*/ 198 w 229"/>
                <a:gd name="T77" fmla="*/ 193 h 227"/>
                <a:gd name="T78" fmla="*/ 216 w 229"/>
                <a:gd name="T79" fmla="*/ 168 h 227"/>
                <a:gd name="T80" fmla="*/ 200 w 229"/>
                <a:gd name="T81" fmla="*/ 151 h 227"/>
                <a:gd name="T82" fmla="*/ 206 w 229"/>
                <a:gd name="T83" fmla="*/ 133 h 227"/>
                <a:gd name="T84" fmla="*/ 229 w 229"/>
                <a:gd name="T85" fmla="*/ 128 h 227"/>
                <a:gd name="T86" fmla="*/ 114 w 229"/>
                <a:gd name="T87" fmla="*/ 180 h 227"/>
                <a:gd name="T88" fmla="*/ 47 w 229"/>
                <a:gd name="T89" fmla="*/ 113 h 227"/>
                <a:gd name="T90" fmla="*/ 114 w 229"/>
                <a:gd name="T91" fmla="*/ 46 h 227"/>
                <a:gd name="T92" fmla="*/ 181 w 229"/>
                <a:gd name="T93" fmla="*/ 113 h 227"/>
                <a:gd name="T94" fmla="*/ 114 w 229"/>
                <a:gd name="T95" fmla="*/ 180 h 22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29"/>
                <a:gd name="T145" fmla="*/ 0 h 227"/>
                <a:gd name="T146" fmla="*/ 229 w 229"/>
                <a:gd name="T147" fmla="*/ 227 h 22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29" h="227">
                  <a:moveTo>
                    <a:pt x="229" y="128"/>
                  </a:moveTo>
                  <a:cubicBezTo>
                    <a:pt x="229" y="98"/>
                    <a:pt x="229" y="98"/>
                    <a:pt x="229" y="98"/>
                  </a:cubicBezTo>
                  <a:cubicBezTo>
                    <a:pt x="206" y="93"/>
                    <a:pt x="206" y="93"/>
                    <a:pt x="206" y="93"/>
                  </a:cubicBezTo>
                  <a:cubicBezTo>
                    <a:pt x="204" y="87"/>
                    <a:pt x="202" y="81"/>
                    <a:pt x="200" y="76"/>
                  </a:cubicBezTo>
                  <a:cubicBezTo>
                    <a:pt x="216" y="58"/>
                    <a:pt x="216" y="58"/>
                    <a:pt x="216" y="58"/>
                  </a:cubicBezTo>
                  <a:cubicBezTo>
                    <a:pt x="198" y="34"/>
                    <a:pt x="198" y="34"/>
                    <a:pt x="198" y="34"/>
                  </a:cubicBezTo>
                  <a:cubicBezTo>
                    <a:pt x="176" y="44"/>
                    <a:pt x="176" y="44"/>
                    <a:pt x="176" y="44"/>
                  </a:cubicBezTo>
                  <a:cubicBezTo>
                    <a:pt x="172" y="39"/>
                    <a:pt x="167" y="36"/>
                    <a:pt x="161" y="33"/>
                  </a:cubicBezTo>
                  <a:cubicBezTo>
                    <a:pt x="164" y="9"/>
                    <a:pt x="164" y="9"/>
                    <a:pt x="164" y="9"/>
                  </a:cubicBezTo>
                  <a:cubicBezTo>
                    <a:pt x="135" y="0"/>
                    <a:pt x="135" y="0"/>
                    <a:pt x="135" y="0"/>
                  </a:cubicBezTo>
                  <a:cubicBezTo>
                    <a:pt x="123" y="20"/>
                    <a:pt x="123" y="20"/>
                    <a:pt x="123" y="20"/>
                  </a:cubicBezTo>
                  <a:cubicBezTo>
                    <a:pt x="120" y="20"/>
                    <a:pt x="117" y="20"/>
                    <a:pt x="114" y="20"/>
                  </a:cubicBezTo>
                  <a:cubicBezTo>
                    <a:pt x="111" y="20"/>
                    <a:pt x="108" y="20"/>
                    <a:pt x="105" y="20"/>
                  </a:cubicBezTo>
                  <a:cubicBezTo>
                    <a:pt x="93" y="0"/>
                    <a:pt x="93" y="0"/>
                    <a:pt x="93" y="0"/>
                  </a:cubicBezTo>
                  <a:cubicBezTo>
                    <a:pt x="65" y="9"/>
                    <a:pt x="65" y="9"/>
                    <a:pt x="65" y="9"/>
                  </a:cubicBezTo>
                  <a:cubicBezTo>
                    <a:pt x="67" y="33"/>
                    <a:pt x="67" y="33"/>
                    <a:pt x="67" y="33"/>
                  </a:cubicBezTo>
                  <a:cubicBezTo>
                    <a:pt x="62" y="36"/>
                    <a:pt x="57" y="39"/>
                    <a:pt x="52" y="44"/>
                  </a:cubicBezTo>
                  <a:cubicBezTo>
                    <a:pt x="30" y="34"/>
                    <a:pt x="30" y="34"/>
                    <a:pt x="30" y="34"/>
                  </a:cubicBezTo>
                  <a:cubicBezTo>
                    <a:pt x="13" y="58"/>
                    <a:pt x="13" y="58"/>
                    <a:pt x="13" y="58"/>
                  </a:cubicBezTo>
                  <a:cubicBezTo>
                    <a:pt x="29" y="76"/>
                    <a:pt x="29" y="76"/>
                    <a:pt x="29" y="76"/>
                  </a:cubicBezTo>
                  <a:cubicBezTo>
                    <a:pt x="26" y="81"/>
                    <a:pt x="24" y="87"/>
                    <a:pt x="23" y="94"/>
                  </a:cubicBezTo>
                  <a:cubicBezTo>
                    <a:pt x="0" y="98"/>
                    <a:pt x="0" y="98"/>
                    <a:pt x="0" y="98"/>
                  </a:cubicBezTo>
                  <a:cubicBezTo>
                    <a:pt x="0" y="128"/>
                    <a:pt x="0" y="128"/>
                    <a:pt x="0" y="128"/>
                  </a:cubicBezTo>
                  <a:cubicBezTo>
                    <a:pt x="23" y="133"/>
                    <a:pt x="23" y="133"/>
                    <a:pt x="23" y="133"/>
                  </a:cubicBezTo>
                  <a:cubicBezTo>
                    <a:pt x="24" y="139"/>
                    <a:pt x="26" y="145"/>
                    <a:pt x="29" y="151"/>
                  </a:cubicBezTo>
                  <a:cubicBezTo>
                    <a:pt x="13" y="169"/>
                    <a:pt x="13" y="169"/>
                    <a:pt x="13" y="169"/>
                  </a:cubicBezTo>
                  <a:cubicBezTo>
                    <a:pt x="31" y="193"/>
                    <a:pt x="31" y="193"/>
                    <a:pt x="31" y="193"/>
                  </a:cubicBezTo>
                  <a:cubicBezTo>
                    <a:pt x="52" y="183"/>
                    <a:pt x="52" y="183"/>
                    <a:pt x="52" y="183"/>
                  </a:cubicBezTo>
                  <a:cubicBezTo>
                    <a:pt x="57" y="187"/>
                    <a:pt x="62" y="191"/>
                    <a:pt x="67" y="194"/>
                  </a:cubicBezTo>
                  <a:cubicBezTo>
                    <a:pt x="65" y="218"/>
                    <a:pt x="65" y="218"/>
                    <a:pt x="65" y="218"/>
                  </a:cubicBezTo>
                  <a:cubicBezTo>
                    <a:pt x="93" y="227"/>
                    <a:pt x="93" y="227"/>
                    <a:pt x="93" y="227"/>
                  </a:cubicBezTo>
                  <a:cubicBezTo>
                    <a:pt x="105" y="206"/>
                    <a:pt x="105" y="206"/>
                    <a:pt x="105" y="206"/>
                  </a:cubicBezTo>
                  <a:cubicBezTo>
                    <a:pt x="108" y="207"/>
                    <a:pt x="111" y="207"/>
                    <a:pt x="114" y="207"/>
                  </a:cubicBezTo>
                  <a:cubicBezTo>
                    <a:pt x="117" y="207"/>
                    <a:pt x="121" y="207"/>
                    <a:pt x="124" y="206"/>
                  </a:cubicBezTo>
                  <a:cubicBezTo>
                    <a:pt x="135" y="227"/>
                    <a:pt x="135" y="227"/>
                    <a:pt x="135" y="227"/>
                  </a:cubicBezTo>
                  <a:cubicBezTo>
                    <a:pt x="164" y="217"/>
                    <a:pt x="164" y="217"/>
                    <a:pt x="164" y="217"/>
                  </a:cubicBezTo>
                  <a:cubicBezTo>
                    <a:pt x="161" y="194"/>
                    <a:pt x="161" y="194"/>
                    <a:pt x="161" y="194"/>
                  </a:cubicBezTo>
                  <a:cubicBezTo>
                    <a:pt x="167" y="191"/>
                    <a:pt x="172" y="187"/>
                    <a:pt x="176" y="183"/>
                  </a:cubicBezTo>
                  <a:cubicBezTo>
                    <a:pt x="198" y="193"/>
                    <a:pt x="198" y="193"/>
                    <a:pt x="198" y="193"/>
                  </a:cubicBezTo>
                  <a:cubicBezTo>
                    <a:pt x="216" y="168"/>
                    <a:pt x="216" y="168"/>
                    <a:pt x="216" y="168"/>
                  </a:cubicBezTo>
                  <a:cubicBezTo>
                    <a:pt x="200" y="151"/>
                    <a:pt x="200" y="151"/>
                    <a:pt x="200" y="151"/>
                  </a:cubicBezTo>
                  <a:cubicBezTo>
                    <a:pt x="202" y="145"/>
                    <a:pt x="204" y="139"/>
                    <a:pt x="206" y="133"/>
                  </a:cubicBezTo>
                  <a:lnTo>
                    <a:pt x="229" y="128"/>
                  </a:lnTo>
                  <a:close/>
                  <a:moveTo>
                    <a:pt x="114" y="180"/>
                  </a:moveTo>
                  <a:cubicBezTo>
                    <a:pt x="77" y="180"/>
                    <a:pt x="47" y="150"/>
                    <a:pt x="47" y="113"/>
                  </a:cubicBezTo>
                  <a:cubicBezTo>
                    <a:pt x="47" y="76"/>
                    <a:pt x="77" y="46"/>
                    <a:pt x="114" y="46"/>
                  </a:cubicBezTo>
                  <a:cubicBezTo>
                    <a:pt x="151" y="46"/>
                    <a:pt x="181" y="76"/>
                    <a:pt x="181" y="113"/>
                  </a:cubicBezTo>
                  <a:cubicBezTo>
                    <a:pt x="181" y="150"/>
                    <a:pt x="151" y="180"/>
                    <a:pt x="114" y="180"/>
                  </a:cubicBezTo>
                  <a:close/>
                </a:path>
              </a:pathLst>
            </a:custGeom>
            <a:solidFill>
              <a:srgbClr val="00000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1470" dirty="0">
                <a:solidFill>
                  <a:srgbClr val="000000"/>
                </a:solidFill>
                <a:latin typeface="Arial"/>
                <a:ea typeface="微软雅黑"/>
                <a:sym typeface="Arial"/>
              </a:endParaRPr>
            </a:p>
          </p:txBody>
        </p:sp>
        <p:sp>
          <p:nvSpPr>
            <p:cNvPr id="14" name="Freeform 21">
              <a:extLst>
                <a:ext uri="{FF2B5EF4-FFF2-40B4-BE49-F238E27FC236}">
                  <a16:creationId xmlns:a16="http://schemas.microsoft.com/office/drawing/2014/main" id="{93170066-DB2D-4DAA-A023-7E370BDA31F1}"/>
                </a:ext>
              </a:extLst>
            </p:cNvPr>
            <p:cNvSpPr>
              <a:spLocks noEditPoints="1" noChangeArrowheads="1"/>
            </p:cNvSpPr>
            <p:nvPr/>
          </p:nvSpPr>
          <p:spPr bwMode="auto">
            <a:xfrm>
              <a:off x="309785" y="0"/>
              <a:ext cx="199861" cy="199861"/>
            </a:xfrm>
            <a:custGeom>
              <a:avLst/>
              <a:gdLst>
                <a:gd name="T0" fmla="*/ 135 w 135"/>
                <a:gd name="T1" fmla="*/ 76 h 135"/>
                <a:gd name="T2" fmla="*/ 135 w 135"/>
                <a:gd name="T3" fmla="*/ 58 h 135"/>
                <a:gd name="T4" fmla="*/ 122 w 135"/>
                <a:gd name="T5" fmla="*/ 55 h 135"/>
                <a:gd name="T6" fmla="*/ 118 w 135"/>
                <a:gd name="T7" fmla="*/ 45 h 135"/>
                <a:gd name="T8" fmla="*/ 128 w 135"/>
                <a:gd name="T9" fmla="*/ 34 h 135"/>
                <a:gd name="T10" fmla="*/ 117 w 135"/>
                <a:gd name="T11" fmla="*/ 20 h 135"/>
                <a:gd name="T12" fmla="*/ 104 w 135"/>
                <a:gd name="T13" fmla="*/ 26 h 135"/>
                <a:gd name="T14" fmla="*/ 96 w 135"/>
                <a:gd name="T15" fmla="*/ 19 h 135"/>
                <a:gd name="T16" fmla="*/ 97 w 135"/>
                <a:gd name="T17" fmla="*/ 5 h 135"/>
                <a:gd name="T18" fmla="*/ 80 w 135"/>
                <a:gd name="T19" fmla="*/ 0 h 135"/>
                <a:gd name="T20" fmla="*/ 73 w 135"/>
                <a:gd name="T21" fmla="*/ 12 h 135"/>
                <a:gd name="T22" fmla="*/ 67 w 135"/>
                <a:gd name="T23" fmla="*/ 12 h 135"/>
                <a:gd name="T24" fmla="*/ 62 w 135"/>
                <a:gd name="T25" fmla="*/ 12 h 135"/>
                <a:gd name="T26" fmla="*/ 55 w 135"/>
                <a:gd name="T27" fmla="*/ 0 h 135"/>
                <a:gd name="T28" fmla="*/ 38 w 135"/>
                <a:gd name="T29" fmla="*/ 5 h 135"/>
                <a:gd name="T30" fmla="*/ 39 w 135"/>
                <a:gd name="T31" fmla="*/ 19 h 135"/>
                <a:gd name="T32" fmla="*/ 30 w 135"/>
                <a:gd name="T33" fmla="*/ 26 h 135"/>
                <a:gd name="T34" fmla="*/ 18 w 135"/>
                <a:gd name="T35" fmla="*/ 20 h 135"/>
                <a:gd name="T36" fmla="*/ 7 w 135"/>
                <a:gd name="T37" fmla="*/ 34 h 135"/>
                <a:gd name="T38" fmla="*/ 17 w 135"/>
                <a:gd name="T39" fmla="*/ 45 h 135"/>
                <a:gd name="T40" fmla="*/ 13 w 135"/>
                <a:gd name="T41" fmla="*/ 55 h 135"/>
                <a:gd name="T42" fmla="*/ 0 w 135"/>
                <a:gd name="T43" fmla="*/ 58 h 135"/>
                <a:gd name="T44" fmla="*/ 0 w 135"/>
                <a:gd name="T45" fmla="*/ 76 h 135"/>
                <a:gd name="T46" fmla="*/ 13 w 135"/>
                <a:gd name="T47" fmla="*/ 79 h 135"/>
                <a:gd name="T48" fmla="*/ 17 w 135"/>
                <a:gd name="T49" fmla="*/ 90 h 135"/>
                <a:gd name="T50" fmla="*/ 7 w 135"/>
                <a:gd name="T51" fmla="*/ 100 h 135"/>
                <a:gd name="T52" fmla="*/ 18 w 135"/>
                <a:gd name="T53" fmla="*/ 114 h 135"/>
                <a:gd name="T54" fmla="*/ 31 w 135"/>
                <a:gd name="T55" fmla="*/ 109 h 135"/>
                <a:gd name="T56" fmla="*/ 39 w 135"/>
                <a:gd name="T57" fmla="*/ 115 h 135"/>
                <a:gd name="T58" fmla="*/ 38 w 135"/>
                <a:gd name="T59" fmla="*/ 129 h 135"/>
                <a:gd name="T60" fmla="*/ 55 w 135"/>
                <a:gd name="T61" fmla="*/ 135 h 135"/>
                <a:gd name="T62" fmla="*/ 62 w 135"/>
                <a:gd name="T63" fmla="*/ 122 h 135"/>
                <a:gd name="T64" fmla="*/ 68 w 135"/>
                <a:gd name="T65" fmla="*/ 123 h 135"/>
                <a:gd name="T66" fmla="*/ 73 w 135"/>
                <a:gd name="T67" fmla="*/ 122 h 135"/>
                <a:gd name="T68" fmla="*/ 80 w 135"/>
                <a:gd name="T69" fmla="*/ 135 h 135"/>
                <a:gd name="T70" fmla="*/ 97 w 135"/>
                <a:gd name="T71" fmla="*/ 129 h 135"/>
                <a:gd name="T72" fmla="*/ 96 w 135"/>
                <a:gd name="T73" fmla="*/ 115 h 135"/>
                <a:gd name="T74" fmla="*/ 104 w 135"/>
                <a:gd name="T75" fmla="*/ 109 h 135"/>
                <a:gd name="T76" fmla="*/ 117 w 135"/>
                <a:gd name="T77" fmla="*/ 114 h 135"/>
                <a:gd name="T78" fmla="*/ 128 w 135"/>
                <a:gd name="T79" fmla="*/ 100 h 135"/>
                <a:gd name="T80" fmla="*/ 118 w 135"/>
                <a:gd name="T81" fmla="*/ 89 h 135"/>
                <a:gd name="T82" fmla="*/ 122 w 135"/>
                <a:gd name="T83" fmla="*/ 79 h 135"/>
                <a:gd name="T84" fmla="*/ 135 w 135"/>
                <a:gd name="T85" fmla="*/ 76 h 135"/>
                <a:gd name="T86" fmla="*/ 67 w 135"/>
                <a:gd name="T87" fmla="*/ 107 h 135"/>
                <a:gd name="T88" fmla="*/ 28 w 135"/>
                <a:gd name="T89" fmla="*/ 67 h 135"/>
                <a:gd name="T90" fmla="*/ 67 w 135"/>
                <a:gd name="T91" fmla="*/ 27 h 135"/>
                <a:gd name="T92" fmla="*/ 107 w 135"/>
                <a:gd name="T93" fmla="*/ 67 h 135"/>
                <a:gd name="T94" fmla="*/ 67 w 135"/>
                <a:gd name="T95" fmla="*/ 107 h 13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35"/>
                <a:gd name="T145" fmla="*/ 0 h 135"/>
                <a:gd name="T146" fmla="*/ 135 w 135"/>
                <a:gd name="T147" fmla="*/ 135 h 13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35" h="135">
                  <a:moveTo>
                    <a:pt x="135" y="76"/>
                  </a:moveTo>
                  <a:cubicBezTo>
                    <a:pt x="135" y="58"/>
                    <a:pt x="135" y="58"/>
                    <a:pt x="135" y="58"/>
                  </a:cubicBezTo>
                  <a:cubicBezTo>
                    <a:pt x="122" y="55"/>
                    <a:pt x="122" y="55"/>
                    <a:pt x="122" y="55"/>
                  </a:cubicBezTo>
                  <a:cubicBezTo>
                    <a:pt x="121" y="52"/>
                    <a:pt x="120" y="48"/>
                    <a:pt x="118" y="45"/>
                  </a:cubicBezTo>
                  <a:cubicBezTo>
                    <a:pt x="128" y="34"/>
                    <a:pt x="128" y="34"/>
                    <a:pt x="128" y="34"/>
                  </a:cubicBezTo>
                  <a:cubicBezTo>
                    <a:pt x="117" y="20"/>
                    <a:pt x="117" y="20"/>
                    <a:pt x="117" y="20"/>
                  </a:cubicBezTo>
                  <a:cubicBezTo>
                    <a:pt x="104" y="26"/>
                    <a:pt x="104" y="26"/>
                    <a:pt x="104" y="26"/>
                  </a:cubicBezTo>
                  <a:cubicBezTo>
                    <a:pt x="102" y="23"/>
                    <a:pt x="99" y="21"/>
                    <a:pt x="96" y="19"/>
                  </a:cubicBezTo>
                  <a:cubicBezTo>
                    <a:pt x="97" y="5"/>
                    <a:pt x="97" y="5"/>
                    <a:pt x="97" y="5"/>
                  </a:cubicBezTo>
                  <a:cubicBezTo>
                    <a:pt x="80" y="0"/>
                    <a:pt x="80" y="0"/>
                    <a:pt x="80" y="0"/>
                  </a:cubicBezTo>
                  <a:cubicBezTo>
                    <a:pt x="73" y="12"/>
                    <a:pt x="73" y="12"/>
                    <a:pt x="73" y="12"/>
                  </a:cubicBezTo>
                  <a:cubicBezTo>
                    <a:pt x="71" y="12"/>
                    <a:pt x="69" y="12"/>
                    <a:pt x="67" y="12"/>
                  </a:cubicBezTo>
                  <a:cubicBezTo>
                    <a:pt x="66" y="12"/>
                    <a:pt x="64" y="12"/>
                    <a:pt x="62" y="12"/>
                  </a:cubicBezTo>
                  <a:cubicBezTo>
                    <a:pt x="55" y="0"/>
                    <a:pt x="55" y="0"/>
                    <a:pt x="55" y="0"/>
                  </a:cubicBezTo>
                  <a:cubicBezTo>
                    <a:pt x="38" y="5"/>
                    <a:pt x="38" y="5"/>
                    <a:pt x="38" y="5"/>
                  </a:cubicBezTo>
                  <a:cubicBezTo>
                    <a:pt x="39" y="19"/>
                    <a:pt x="39" y="19"/>
                    <a:pt x="39" y="19"/>
                  </a:cubicBezTo>
                  <a:cubicBezTo>
                    <a:pt x="36" y="21"/>
                    <a:pt x="33" y="23"/>
                    <a:pt x="30" y="26"/>
                  </a:cubicBezTo>
                  <a:cubicBezTo>
                    <a:pt x="18" y="20"/>
                    <a:pt x="18" y="20"/>
                    <a:pt x="18" y="20"/>
                  </a:cubicBezTo>
                  <a:cubicBezTo>
                    <a:pt x="7" y="34"/>
                    <a:pt x="7" y="34"/>
                    <a:pt x="7" y="34"/>
                  </a:cubicBezTo>
                  <a:cubicBezTo>
                    <a:pt x="17" y="45"/>
                    <a:pt x="17" y="45"/>
                    <a:pt x="17" y="45"/>
                  </a:cubicBezTo>
                  <a:cubicBezTo>
                    <a:pt x="15" y="48"/>
                    <a:pt x="14" y="52"/>
                    <a:pt x="13" y="55"/>
                  </a:cubicBezTo>
                  <a:cubicBezTo>
                    <a:pt x="0" y="58"/>
                    <a:pt x="0" y="58"/>
                    <a:pt x="0" y="58"/>
                  </a:cubicBezTo>
                  <a:cubicBezTo>
                    <a:pt x="0" y="76"/>
                    <a:pt x="0" y="76"/>
                    <a:pt x="0" y="76"/>
                  </a:cubicBezTo>
                  <a:cubicBezTo>
                    <a:pt x="13" y="79"/>
                    <a:pt x="13" y="79"/>
                    <a:pt x="13" y="79"/>
                  </a:cubicBezTo>
                  <a:cubicBezTo>
                    <a:pt x="14" y="83"/>
                    <a:pt x="15" y="86"/>
                    <a:pt x="17" y="90"/>
                  </a:cubicBezTo>
                  <a:cubicBezTo>
                    <a:pt x="7" y="100"/>
                    <a:pt x="7" y="100"/>
                    <a:pt x="7" y="100"/>
                  </a:cubicBezTo>
                  <a:cubicBezTo>
                    <a:pt x="18" y="114"/>
                    <a:pt x="18" y="114"/>
                    <a:pt x="18" y="114"/>
                  </a:cubicBezTo>
                  <a:cubicBezTo>
                    <a:pt x="31" y="109"/>
                    <a:pt x="31" y="109"/>
                    <a:pt x="31" y="109"/>
                  </a:cubicBezTo>
                  <a:cubicBezTo>
                    <a:pt x="33" y="111"/>
                    <a:pt x="36" y="113"/>
                    <a:pt x="39" y="115"/>
                  </a:cubicBezTo>
                  <a:cubicBezTo>
                    <a:pt x="38" y="129"/>
                    <a:pt x="38" y="129"/>
                    <a:pt x="38" y="129"/>
                  </a:cubicBezTo>
                  <a:cubicBezTo>
                    <a:pt x="55" y="135"/>
                    <a:pt x="55" y="135"/>
                    <a:pt x="55" y="135"/>
                  </a:cubicBezTo>
                  <a:cubicBezTo>
                    <a:pt x="62" y="122"/>
                    <a:pt x="62" y="122"/>
                    <a:pt x="62" y="122"/>
                  </a:cubicBezTo>
                  <a:cubicBezTo>
                    <a:pt x="64" y="123"/>
                    <a:pt x="66" y="123"/>
                    <a:pt x="68" y="123"/>
                  </a:cubicBezTo>
                  <a:cubicBezTo>
                    <a:pt x="69" y="123"/>
                    <a:pt x="71" y="123"/>
                    <a:pt x="73" y="122"/>
                  </a:cubicBezTo>
                  <a:cubicBezTo>
                    <a:pt x="80" y="135"/>
                    <a:pt x="80" y="135"/>
                    <a:pt x="80" y="135"/>
                  </a:cubicBezTo>
                  <a:cubicBezTo>
                    <a:pt x="97" y="129"/>
                    <a:pt x="97" y="129"/>
                    <a:pt x="97" y="129"/>
                  </a:cubicBezTo>
                  <a:cubicBezTo>
                    <a:pt x="96" y="115"/>
                    <a:pt x="96" y="115"/>
                    <a:pt x="96" y="115"/>
                  </a:cubicBezTo>
                  <a:cubicBezTo>
                    <a:pt x="99" y="113"/>
                    <a:pt x="102" y="111"/>
                    <a:pt x="104" y="109"/>
                  </a:cubicBezTo>
                  <a:cubicBezTo>
                    <a:pt x="117" y="114"/>
                    <a:pt x="117" y="114"/>
                    <a:pt x="117" y="114"/>
                  </a:cubicBezTo>
                  <a:cubicBezTo>
                    <a:pt x="128" y="100"/>
                    <a:pt x="128" y="100"/>
                    <a:pt x="128" y="100"/>
                  </a:cubicBezTo>
                  <a:cubicBezTo>
                    <a:pt x="118" y="89"/>
                    <a:pt x="118" y="89"/>
                    <a:pt x="118" y="89"/>
                  </a:cubicBezTo>
                  <a:cubicBezTo>
                    <a:pt x="120" y="86"/>
                    <a:pt x="121" y="83"/>
                    <a:pt x="122" y="79"/>
                  </a:cubicBezTo>
                  <a:lnTo>
                    <a:pt x="135" y="76"/>
                  </a:lnTo>
                  <a:close/>
                  <a:moveTo>
                    <a:pt x="67" y="107"/>
                  </a:moveTo>
                  <a:cubicBezTo>
                    <a:pt x="46" y="107"/>
                    <a:pt x="28" y="89"/>
                    <a:pt x="28" y="67"/>
                  </a:cubicBezTo>
                  <a:cubicBezTo>
                    <a:pt x="28" y="45"/>
                    <a:pt x="46" y="27"/>
                    <a:pt x="67" y="27"/>
                  </a:cubicBezTo>
                  <a:cubicBezTo>
                    <a:pt x="89" y="27"/>
                    <a:pt x="107" y="45"/>
                    <a:pt x="107" y="67"/>
                  </a:cubicBezTo>
                  <a:cubicBezTo>
                    <a:pt x="107" y="89"/>
                    <a:pt x="89" y="107"/>
                    <a:pt x="67" y="107"/>
                  </a:cubicBezTo>
                  <a:close/>
                </a:path>
              </a:pathLst>
            </a:custGeom>
            <a:solidFill>
              <a:srgbClr val="00000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1470">
                <a:solidFill>
                  <a:srgbClr val="000000"/>
                </a:solidFill>
                <a:latin typeface="Arial"/>
                <a:ea typeface="微软雅黑"/>
                <a:sym typeface="Arial"/>
              </a:endParaRPr>
            </a:p>
          </p:txBody>
        </p:sp>
      </p:grpSp>
      <p:grpSp>
        <p:nvGrpSpPr>
          <p:cNvPr id="15" name="组合 37">
            <a:extLst>
              <a:ext uri="{FF2B5EF4-FFF2-40B4-BE49-F238E27FC236}">
                <a16:creationId xmlns:a16="http://schemas.microsoft.com/office/drawing/2014/main" id="{254EF293-C465-46C3-B132-3D63ECB1DCCE}"/>
              </a:ext>
            </a:extLst>
          </p:cNvPr>
          <p:cNvGrpSpPr>
            <a:grpSpLocks/>
          </p:cNvGrpSpPr>
          <p:nvPr/>
        </p:nvGrpSpPr>
        <p:grpSpPr bwMode="auto">
          <a:xfrm>
            <a:off x="4626323" y="3466177"/>
            <a:ext cx="218181" cy="207680"/>
            <a:chOff x="0" y="0"/>
            <a:chExt cx="2438400" cy="2332038"/>
          </a:xfrm>
        </p:grpSpPr>
        <p:sp>
          <p:nvSpPr>
            <p:cNvPr id="16" name="Freeform 25">
              <a:extLst>
                <a:ext uri="{FF2B5EF4-FFF2-40B4-BE49-F238E27FC236}">
                  <a16:creationId xmlns:a16="http://schemas.microsoft.com/office/drawing/2014/main" id="{2D77CCB2-17CC-47FE-B2F5-8709AC80168B}"/>
                </a:ext>
              </a:extLst>
            </p:cNvPr>
            <p:cNvSpPr>
              <a:spLocks noChangeArrowheads="1"/>
            </p:cNvSpPr>
            <p:nvPr/>
          </p:nvSpPr>
          <p:spPr bwMode="auto">
            <a:xfrm>
              <a:off x="893763" y="1676400"/>
              <a:ext cx="655638" cy="655638"/>
            </a:xfrm>
            <a:custGeom>
              <a:avLst/>
              <a:gdLst>
                <a:gd name="T0" fmla="*/ 206 w 413"/>
                <a:gd name="T1" fmla="*/ 413 h 413"/>
                <a:gd name="T2" fmla="*/ 0 w 413"/>
                <a:gd name="T3" fmla="*/ 0 h 413"/>
                <a:gd name="T4" fmla="*/ 413 w 413"/>
                <a:gd name="T5" fmla="*/ 0 h 413"/>
                <a:gd name="T6" fmla="*/ 206 w 413"/>
                <a:gd name="T7" fmla="*/ 413 h 413"/>
                <a:gd name="T8" fmla="*/ 0 60000 65536"/>
                <a:gd name="T9" fmla="*/ 0 60000 65536"/>
                <a:gd name="T10" fmla="*/ 0 60000 65536"/>
                <a:gd name="T11" fmla="*/ 0 60000 65536"/>
                <a:gd name="T12" fmla="*/ 0 w 413"/>
                <a:gd name="T13" fmla="*/ 0 h 413"/>
                <a:gd name="T14" fmla="*/ 413 w 413"/>
                <a:gd name="T15" fmla="*/ 413 h 413"/>
              </a:gdLst>
              <a:ahLst/>
              <a:cxnLst>
                <a:cxn ang="T8">
                  <a:pos x="T0" y="T1"/>
                </a:cxn>
                <a:cxn ang="T9">
                  <a:pos x="T2" y="T3"/>
                </a:cxn>
                <a:cxn ang="T10">
                  <a:pos x="T4" y="T5"/>
                </a:cxn>
                <a:cxn ang="T11">
                  <a:pos x="T6" y="T7"/>
                </a:cxn>
              </a:cxnLst>
              <a:rect l="T12" t="T13" r="T14" b="T15"/>
              <a:pathLst>
                <a:path w="413" h="413">
                  <a:moveTo>
                    <a:pt x="206" y="413"/>
                  </a:moveTo>
                  <a:lnTo>
                    <a:pt x="0" y="0"/>
                  </a:lnTo>
                  <a:lnTo>
                    <a:pt x="413" y="0"/>
                  </a:lnTo>
                  <a:lnTo>
                    <a:pt x="206" y="413"/>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1470">
                <a:solidFill>
                  <a:srgbClr val="000000"/>
                </a:solidFill>
                <a:latin typeface="Arial"/>
                <a:ea typeface="微软雅黑"/>
                <a:sym typeface="Arial"/>
              </a:endParaRPr>
            </a:p>
          </p:txBody>
        </p:sp>
        <p:sp>
          <p:nvSpPr>
            <p:cNvPr id="17" name="任意多边形 39">
              <a:extLst>
                <a:ext uri="{FF2B5EF4-FFF2-40B4-BE49-F238E27FC236}">
                  <a16:creationId xmlns:a16="http://schemas.microsoft.com/office/drawing/2014/main" id="{1F4F0C00-4401-45BF-8120-09F136EE383F}"/>
                </a:ext>
              </a:extLst>
            </p:cNvPr>
            <p:cNvSpPr>
              <a:spLocks noChangeArrowheads="1"/>
            </p:cNvSpPr>
            <p:nvPr/>
          </p:nvSpPr>
          <p:spPr bwMode="auto">
            <a:xfrm>
              <a:off x="0" y="0"/>
              <a:ext cx="2438400" cy="1774825"/>
            </a:xfrm>
            <a:custGeom>
              <a:avLst/>
              <a:gdLst>
                <a:gd name="T0" fmla="*/ 290196 w 2438400"/>
                <a:gd name="T1" fmla="*/ 0 h 1774825"/>
                <a:gd name="T2" fmla="*/ 2151973 w 2438400"/>
                <a:gd name="T3" fmla="*/ 0 h 1774825"/>
                <a:gd name="T4" fmla="*/ 2438400 w 2438400"/>
                <a:gd name="T5" fmla="*/ 286384 h 1774825"/>
                <a:gd name="T6" fmla="*/ 2438400 w 2438400"/>
                <a:gd name="T7" fmla="*/ 1484673 h 1774825"/>
                <a:gd name="T8" fmla="*/ 2151973 w 2438400"/>
                <a:gd name="T9" fmla="*/ 1774825 h 1774825"/>
                <a:gd name="T10" fmla="*/ 290196 w 2438400"/>
                <a:gd name="T11" fmla="*/ 1774825 h 1774825"/>
                <a:gd name="T12" fmla="*/ 0 w 2438400"/>
                <a:gd name="T13" fmla="*/ 1484673 h 1774825"/>
                <a:gd name="T14" fmla="*/ 0 w 2438400"/>
                <a:gd name="T15" fmla="*/ 286384 h 1774825"/>
                <a:gd name="T16" fmla="*/ 290196 w 2438400"/>
                <a:gd name="T17" fmla="*/ 0 h 1774825"/>
                <a:gd name="T18" fmla="*/ 471488 w 2438400"/>
                <a:gd name="T19" fmla="*/ 425450 h 1774825"/>
                <a:gd name="T20" fmla="*/ 471488 w 2438400"/>
                <a:gd name="T21" fmla="*/ 598488 h 1774825"/>
                <a:gd name="T22" fmla="*/ 1971676 w 2438400"/>
                <a:gd name="T23" fmla="*/ 598488 h 1774825"/>
                <a:gd name="T24" fmla="*/ 1971676 w 2438400"/>
                <a:gd name="T25" fmla="*/ 425450 h 1774825"/>
                <a:gd name="T26" fmla="*/ 471488 w 2438400"/>
                <a:gd name="T27" fmla="*/ 425450 h 1774825"/>
                <a:gd name="T28" fmla="*/ 471488 w 2438400"/>
                <a:gd name="T29" fmla="*/ 801688 h 1774825"/>
                <a:gd name="T30" fmla="*/ 471488 w 2438400"/>
                <a:gd name="T31" fmla="*/ 971551 h 1774825"/>
                <a:gd name="T32" fmla="*/ 1971676 w 2438400"/>
                <a:gd name="T33" fmla="*/ 971551 h 1774825"/>
                <a:gd name="T34" fmla="*/ 1971676 w 2438400"/>
                <a:gd name="T35" fmla="*/ 801688 h 1774825"/>
                <a:gd name="T36" fmla="*/ 471488 w 2438400"/>
                <a:gd name="T37" fmla="*/ 801688 h 1774825"/>
                <a:gd name="T38" fmla="*/ 471488 w 2438400"/>
                <a:gd name="T39" fmla="*/ 1174750 h 1774825"/>
                <a:gd name="T40" fmla="*/ 471488 w 2438400"/>
                <a:gd name="T41" fmla="*/ 1347788 h 1774825"/>
                <a:gd name="T42" fmla="*/ 1971676 w 2438400"/>
                <a:gd name="T43" fmla="*/ 1347788 h 1774825"/>
                <a:gd name="T44" fmla="*/ 1971676 w 2438400"/>
                <a:gd name="T45" fmla="*/ 1174750 h 1774825"/>
                <a:gd name="T46" fmla="*/ 471488 w 2438400"/>
                <a:gd name="T47" fmla="*/ 1174750 h 177482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438400"/>
                <a:gd name="T73" fmla="*/ 0 h 1774825"/>
                <a:gd name="T74" fmla="*/ 2438400 w 2438400"/>
                <a:gd name="T75" fmla="*/ 1774825 h 177482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1470">
                <a:solidFill>
                  <a:srgbClr val="000000"/>
                </a:solidFill>
                <a:latin typeface="Arial"/>
                <a:ea typeface="微软雅黑"/>
                <a:sym typeface="Arial"/>
              </a:endParaRPr>
            </a:p>
          </p:txBody>
        </p:sp>
      </p:grpSp>
      <p:grpSp>
        <p:nvGrpSpPr>
          <p:cNvPr id="22" name="组合 44">
            <a:extLst>
              <a:ext uri="{FF2B5EF4-FFF2-40B4-BE49-F238E27FC236}">
                <a16:creationId xmlns:a16="http://schemas.microsoft.com/office/drawing/2014/main" id="{BF9D89CC-5C9C-4883-A078-4E5D7FD8F966}"/>
              </a:ext>
            </a:extLst>
          </p:cNvPr>
          <p:cNvGrpSpPr>
            <a:grpSpLocks/>
          </p:cNvGrpSpPr>
          <p:nvPr/>
        </p:nvGrpSpPr>
        <p:grpSpPr bwMode="auto">
          <a:xfrm>
            <a:off x="4644992" y="2493863"/>
            <a:ext cx="212346" cy="238015"/>
            <a:chOff x="0" y="0"/>
            <a:chExt cx="402656" cy="450303"/>
          </a:xfrm>
        </p:grpSpPr>
        <p:sp>
          <p:nvSpPr>
            <p:cNvPr id="23" name="Freeform 108">
              <a:extLst>
                <a:ext uri="{FF2B5EF4-FFF2-40B4-BE49-F238E27FC236}">
                  <a16:creationId xmlns:a16="http://schemas.microsoft.com/office/drawing/2014/main" id="{4368F971-B324-4776-902D-7E1DCD6C42D1}"/>
                </a:ext>
              </a:extLst>
            </p:cNvPr>
            <p:cNvSpPr>
              <a:spLocks noEditPoints="1" noChangeArrowheads="1"/>
            </p:cNvSpPr>
            <p:nvPr/>
          </p:nvSpPr>
          <p:spPr bwMode="auto">
            <a:xfrm>
              <a:off x="69134" y="167228"/>
              <a:ext cx="56988" cy="57923"/>
            </a:xfrm>
            <a:custGeom>
              <a:avLst/>
              <a:gdLst>
                <a:gd name="T0" fmla="*/ 13 w 26"/>
                <a:gd name="T1" fmla="*/ 0 h 26"/>
                <a:gd name="T2" fmla="*/ 0 w 26"/>
                <a:gd name="T3" fmla="*/ 13 h 26"/>
                <a:gd name="T4" fmla="*/ 13 w 26"/>
                <a:gd name="T5" fmla="*/ 26 h 26"/>
                <a:gd name="T6" fmla="*/ 26 w 26"/>
                <a:gd name="T7" fmla="*/ 13 h 26"/>
                <a:gd name="T8" fmla="*/ 13 w 26"/>
                <a:gd name="T9" fmla="*/ 0 h 26"/>
                <a:gd name="T10" fmla="*/ 13 w 26"/>
                <a:gd name="T11" fmla="*/ 23 h 26"/>
                <a:gd name="T12" fmla="*/ 3 w 26"/>
                <a:gd name="T13" fmla="*/ 13 h 26"/>
                <a:gd name="T14" fmla="*/ 13 w 26"/>
                <a:gd name="T15" fmla="*/ 3 h 26"/>
                <a:gd name="T16" fmla="*/ 23 w 26"/>
                <a:gd name="T17" fmla="*/ 13 h 26"/>
                <a:gd name="T18" fmla="*/ 13 w 26"/>
                <a:gd name="T19" fmla="*/ 23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6"/>
                <a:gd name="T32" fmla="*/ 26 w 26"/>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6">
                  <a:moveTo>
                    <a:pt x="13" y="0"/>
                  </a:moveTo>
                  <a:cubicBezTo>
                    <a:pt x="6" y="0"/>
                    <a:pt x="0" y="6"/>
                    <a:pt x="0" y="13"/>
                  </a:cubicBezTo>
                  <a:cubicBezTo>
                    <a:pt x="0" y="20"/>
                    <a:pt x="6" y="26"/>
                    <a:pt x="13" y="26"/>
                  </a:cubicBezTo>
                  <a:cubicBezTo>
                    <a:pt x="20" y="26"/>
                    <a:pt x="26" y="20"/>
                    <a:pt x="26" y="13"/>
                  </a:cubicBezTo>
                  <a:cubicBezTo>
                    <a:pt x="26" y="6"/>
                    <a:pt x="20" y="0"/>
                    <a:pt x="13" y="0"/>
                  </a:cubicBezTo>
                  <a:close/>
                  <a:moveTo>
                    <a:pt x="13" y="23"/>
                  </a:moveTo>
                  <a:cubicBezTo>
                    <a:pt x="8" y="23"/>
                    <a:pt x="3" y="18"/>
                    <a:pt x="3" y="13"/>
                  </a:cubicBezTo>
                  <a:cubicBezTo>
                    <a:pt x="3" y="7"/>
                    <a:pt x="8" y="3"/>
                    <a:pt x="13" y="3"/>
                  </a:cubicBezTo>
                  <a:cubicBezTo>
                    <a:pt x="19" y="3"/>
                    <a:pt x="23" y="7"/>
                    <a:pt x="23" y="13"/>
                  </a:cubicBezTo>
                  <a:cubicBezTo>
                    <a:pt x="23" y="18"/>
                    <a:pt x="19" y="23"/>
                    <a:pt x="13" y="23"/>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Arial"/>
                <a:ea typeface="微软雅黑"/>
                <a:sym typeface="Arial"/>
              </a:endParaRPr>
            </a:p>
          </p:txBody>
        </p:sp>
        <p:sp>
          <p:nvSpPr>
            <p:cNvPr id="24" name="Freeform 109">
              <a:extLst>
                <a:ext uri="{FF2B5EF4-FFF2-40B4-BE49-F238E27FC236}">
                  <a16:creationId xmlns:a16="http://schemas.microsoft.com/office/drawing/2014/main" id="{01BE6BB0-A505-4E71-9171-73C61DB01991}"/>
                </a:ext>
              </a:extLst>
            </p:cNvPr>
            <p:cNvSpPr>
              <a:spLocks noEditPoints="1" noChangeArrowheads="1"/>
            </p:cNvSpPr>
            <p:nvPr/>
          </p:nvSpPr>
          <p:spPr bwMode="auto">
            <a:xfrm>
              <a:off x="197125" y="129859"/>
              <a:ext cx="48580" cy="48580"/>
            </a:xfrm>
            <a:custGeom>
              <a:avLst/>
              <a:gdLst>
                <a:gd name="T0" fmla="*/ 11 w 22"/>
                <a:gd name="T1" fmla="*/ 0 h 22"/>
                <a:gd name="T2" fmla="*/ 0 w 22"/>
                <a:gd name="T3" fmla="*/ 11 h 22"/>
                <a:gd name="T4" fmla="*/ 11 w 22"/>
                <a:gd name="T5" fmla="*/ 22 h 22"/>
                <a:gd name="T6" fmla="*/ 22 w 22"/>
                <a:gd name="T7" fmla="*/ 11 h 22"/>
                <a:gd name="T8" fmla="*/ 11 w 22"/>
                <a:gd name="T9" fmla="*/ 0 h 22"/>
                <a:gd name="T10" fmla="*/ 11 w 22"/>
                <a:gd name="T11" fmla="*/ 17 h 22"/>
                <a:gd name="T12" fmla="*/ 5 w 22"/>
                <a:gd name="T13" fmla="*/ 11 h 22"/>
                <a:gd name="T14" fmla="*/ 11 w 22"/>
                <a:gd name="T15" fmla="*/ 5 h 22"/>
                <a:gd name="T16" fmla="*/ 17 w 22"/>
                <a:gd name="T17" fmla="*/ 11 h 22"/>
                <a:gd name="T18" fmla="*/ 11 w 22"/>
                <a:gd name="T19" fmla="*/ 17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11" y="0"/>
                  </a:moveTo>
                  <a:cubicBezTo>
                    <a:pt x="5" y="0"/>
                    <a:pt x="0" y="5"/>
                    <a:pt x="0" y="11"/>
                  </a:cubicBezTo>
                  <a:cubicBezTo>
                    <a:pt x="0" y="17"/>
                    <a:pt x="5" y="22"/>
                    <a:pt x="11" y="22"/>
                  </a:cubicBezTo>
                  <a:cubicBezTo>
                    <a:pt x="17" y="22"/>
                    <a:pt x="22" y="17"/>
                    <a:pt x="22" y="11"/>
                  </a:cubicBezTo>
                  <a:cubicBezTo>
                    <a:pt x="22" y="5"/>
                    <a:pt x="17" y="0"/>
                    <a:pt x="11" y="0"/>
                  </a:cubicBezTo>
                  <a:close/>
                  <a:moveTo>
                    <a:pt x="11" y="17"/>
                  </a:moveTo>
                  <a:cubicBezTo>
                    <a:pt x="8" y="17"/>
                    <a:pt x="5" y="14"/>
                    <a:pt x="5" y="11"/>
                  </a:cubicBezTo>
                  <a:cubicBezTo>
                    <a:pt x="5" y="8"/>
                    <a:pt x="8" y="5"/>
                    <a:pt x="11" y="5"/>
                  </a:cubicBezTo>
                  <a:cubicBezTo>
                    <a:pt x="14" y="5"/>
                    <a:pt x="17" y="8"/>
                    <a:pt x="17" y="11"/>
                  </a:cubicBezTo>
                  <a:cubicBezTo>
                    <a:pt x="17" y="14"/>
                    <a:pt x="14" y="17"/>
                    <a:pt x="11" y="17"/>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Arial"/>
                <a:ea typeface="微软雅黑"/>
                <a:sym typeface="Arial"/>
              </a:endParaRPr>
            </a:p>
          </p:txBody>
        </p:sp>
        <p:sp>
          <p:nvSpPr>
            <p:cNvPr id="25" name="Freeform 110">
              <a:extLst>
                <a:ext uri="{FF2B5EF4-FFF2-40B4-BE49-F238E27FC236}">
                  <a16:creationId xmlns:a16="http://schemas.microsoft.com/office/drawing/2014/main" id="{A489424B-D138-48D1-A099-33E59BAAC57B}"/>
                </a:ext>
              </a:extLst>
            </p:cNvPr>
            <p:cNvSpPr>
              <a:spLocks noEditPoints="1" noChangeArrowheads="1"/>
            </p:cNvSpPr>
            <p:nvPr/>
          </p:nvSpPr>
          <p:spPr bwMode="auto">
            <a:xfrm>
              <a:off x="82213" y="181242"/>
              <a:ext cx="30830" cy="30830"/>
            </a:xfrm>
            <a:custGeom>
              <a:avLst/>
              <a:gdLst>
                <a:gd name="T0" fmla="*/ 7 w 14"/>
                <a:gd name="T1" fmla="*/ 0 h 14"/>
                <a:gd name="T2" fmla="*/ 0 w 14"/>
                <a:gd name="T3" fmla="*/ 7 h 14"/>
                <a:gd name="T4" fmla="*/ 7 w 14"/>
                <a:gd name="T5" fmla="*/ 14 h 14"/>
                <a:gd name="T6" fmla="*/ 14 w 14"/>
                <a:gd name="T7" fmla="*/ 7 h 14"/>
                <a:gd name="T8" fmla="*/ 7 w 14"/>
                <a:gd name="T9" fmla="*/ 0 h 14"/>
                <a:gd name="T10" fmla="*/ 7 w 14"/>
                <a:gd name="T11" fmla="*/ 10 h 14"/>
                <a:gd name="T12" fmla="*/ 4 w 14"/>
                <a:gd name="T13" fmla="*/ 7 h 14"/>
                <a:gd name="T14" fmla="*/ 7 w 14"/>
                <a:gd name="T15" fmla="*/ 3 h 14"/>
                <a:gd name="T16" fmla="*/ 11 w 14"/>
                <a:gd name="T17" fmla="*/ 7 h 14"/>
                <a:gd name="T18" fmla="*/ 7 w 14"/>
                <a:gd name="T19" fmla="*/ 1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4"/>
                <a:gd name="T32" fmla="*/ 14 w 14"/>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4">
                  <a:moveTo>
                    <a:pt x="7" y="0"/>
                  </a:moveTo>
                  <a:cubicBezTo>
                    <a:pt x="3" y="0"/>
                    <a:pt x="0" y="3"/>
                    <a:pt x="0" y="7"/>
                  </a:cubicBezTo>
                  <a:cubicBezTo>
                    <a:pt x="0" y="11"/>
                    <a:pt x="3" y="14"/>
                    <a:pt x="7" y="14"/>
                  </a:cubicBezTo>
                  <a:cubicBezTo>
                    <a:pt x="11" y="14"/>
                    <a:pt x="14" y="11"/>
                    <a:pt x="14" y="7"/>
                  </a:cubicBezTo>
                  <a:cubicBezTo>
                    <a:pt x="14" y="3"/>
                    <a:pt x="11" y="0"/>
                    <a:pt x="7" y="0"/>
                  </a:cubicBezTo>
                  <a:close/>
                  <a:moveTo>
                    <a:pt x="7" y="10"/>
                  </a:moveTo>
                  <a:cubicBezTo>
                    <a:pt x="5" y="10"/>
                    <a:pt x="4" y="9"/>
                    <a:pt x="4" y="7"/>
                  </a:cubicBezTo>
                  <a:cubicBezTo>
                    <a:pt x="4" y="5"/>
                    <a:pt x="5" y="3"/>
                    <a:pt x="7" y="3"/>
                  </a:cubicBezTo>
                  <a:cubicBezTo>
                    <a:pt x="9" y="3"/>
                    <a:pt x="11" y="5"/>
                    <a:pt x="11" y="7"/>
                  </a:cubicBezTo>
                  <a:cubicBezTo>
                    <a:pt x="11" y="9"/>
                    <a:pt x="9" y="10"/>
                    <a:pt x="7" y="10"/>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Arial"/>
                <a:ea typeface="微软雅黑"/>
                <a:sym typeface="Arial"/>
              </a:endParaRPr>
            </a:p>
          </p:txBody>
        </p:sp>
        <p:sp>
          <p:nvSpPr>
            <p:cNvPr id="26" name="Freeform 111">
              <a:extLst>
                <a:ext uri="{FF2B5EF4-FFF2-40B4-BE49-F238E27FC236}">
                  <a16:creationId xmlns:a16="http://schemas.microsoft.com/office/drawing/2014/main" id="{4CFFD5E7-6B1E-4C93-B50A-3FE72D285B90}"/>
                </a:ext>
              </a:extLst>
            </p:cNvPr>
            <p:cNvSpPr>
              <a:spLocks noEditPoints="1" noChangeArrowheads="1"/>
            </p:cNvSpPr>
            <p:nvPr/>
          </p:nvSpPr>
          <p:spPr bwMode="auto">
            <a:xfrm>
              <a:off x="172834" y="105568"/>
              <a:ext cx="97161" cy="97161"/>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9 h 44"/>
                <a:gd name="T12" fmla="*/ 5 w 44"/>
                <a:gd name="T13" fmla="*/ 22 h 44"/>
                <a:gd name="T14" fmla="*/ 22 w 44"/>
                <a:gd name="T15" fmla="*/ 6 h 44"/>
                <a:gd name="T16" fmla="*/ 39 w 44"/>
                <a:gd name="T17" fmla="*/ 22 h 44"/>
                <a:gd name="T18" fmla="*/ 22 w 44"/>
                <a:gd name="T19" fmla="*/ 39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44"/>
                <a:gd name="T32" fmla="*/ 44 w 44"/>
                <a:gd name="T33" fmla="*/ 44 h 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9"/>
                  </a:moveTo>
                  <a:cubicBezTo>
                    <a:pt x="13" y="39"/>
                    <a:pt x="5" y="31"/>
                    <a:pt x="5" y="22"/>
                  </a:cubicBezTo>
                  <a:cubicBezTo>
                    <a:pt x="5" y="13"/>
                    <a:pt x="13" y="6"/>
                    <a:pt x="22" y="6"/>
                  </a:cubicBezTo>
                  <a:cubicBezTo>
                    <a:pt x="31" y="6"/>
                    <a:pt x="39" y="13"/>
                    <a:pt x="39" y="22"/>
                  </a:cubicBezTo>
                  <a:cubicBezTo>
                    <a:pt x="39" y="31"/>
                    <a:pt x="31" y="39"/>
                    <a:pt x="22" y="39"/>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Arial"/>
                <a:ea typeface="微软雅黑"/>
                <a:sym typeface="Arial"/>
              </a:endParaRPr>
            </a:p>
          </p:txBody>
        </p:sp>
        <p:sp>
          <p:nvSpPr>
            <p:cNvPr id="27" name="Freeform 112">
              <a:extLst>
                <a:ext uri="{FF2B5EF4-FFF2-40B4-BE49-F238E27FC236}">
                  <a16:creationId xmlns:a16="http://schemas.microsoft.com/office/drawing/2014/main" id="{7EDA2A82-B796-4B85-8430-AC05BABEB1F0}"/>
                </a:ext>
              </a:extLst>
            </p:cNvPr>
            <p:cNvSpPr>
              <a:spLocks noEditPoints="1" noChangeArrowheads="1"/>
            </p:cNvSpPr>
            <p:nvPr/>
          </p:nvSpPr>
          <p:spPr bwMode="auto">
            <a:xfrm>
              <a:off x="0" y="0"/>
              <a:ext cx="402656" cy="450303"/>
            </a:xfrm>
            <a:custGeom>
              <a:avLst/>
              <a:gdLst>
                <a:gd name="T0" fmla="*/ 157 w 182"/>
                <a:gd name="T1" fmla="*/ 96 h 204"/>
                <a:gd name="T2" fmla="*/ 153 w 182"/>
                <a:gd name="T3" fmla="*/ 48 h 204"/>
                <a:gd name="T4" fmla="*/ 78 w 182"/>
                <a:gd name="T5" fmla="*/ 0 h 204"/>
                <a:gd name="T6" fmla="*/ 1 w 182"/>
                <a:gd name="T7" fmla="*/ 79 h 204"/>
                <a:gd name="T8" fmla="*/ 0 w 182"/>
                <a:gd name="T9" fmla="*/ 204 h 204"/>
                <a:gd name="T10" fmla="*/ 113 w 182"/>
                <a:gd name="T11" fmla="*/ 176 h 204"/>
                <a:gd name="T12" fmla="*/ 147 w 182"/>
                <a:gd name="T13" fmla="*/ 176 h 204"/>
                <a:gd name="T14" fmla="*/ 147 w 182"/>
                <a:gd name="T15" fmla="*/ 176 h 204"/>
                <a:gd name="T16" fmla="*/ 156 w 182"/>
                <a:gd name="T17" fmla="*/ 151 h 204"/>
                <a:gd name="T18" fmla="*/ 146 w 182"/>
                <a:gd name="T19" fmla="*/ 145 h 204"/>
                <a:gd name="T20" fmla="*/ 156 w 182"/>
                <a:gd name="T21" fmla="*/ 140 h 204"/>
                <a:gd name="T22" fmla="*/ 155 w 182"/>
                <a:gd name="T23" fmla="*/ 138 h 204"/>
                <a:gd name="T24" fmla="*/ 170 w 182"/>
                <a:gd name="T25" fmla="*/ 111 h 204"/>
                <a:gd name="T26" fmla="*/ 62 w 182"/>
                <a:gd name="T27" fmla="*/ 93 h 204"/>
                <a:gd name="T28" fmla="*/ 62 w 182"/>
                <a:gd name="T29" fmla="*/ 102 h 204"/>
                <a:gd name="T30" fmla="*/ 54 w 182"/>
                <a:gd name="T31" fmla="*/ 105 h 204"/>
                <a:gd name="T32" fmla="*/ 48 w 182"/>
                <a:gd name="T33" fmla="*/ 110 h 204"/>
                <a:gd name="T34" fmla="*/ 40 w 182"/>
                <a:gd name="T35" fmla="*/ 107 h 204"/>
                <a:gd name="T36" fmla="*/ 32 w 182"/>
                <a:gd name="T37" fmla="*/ 107 h 204"/>
                <a:gd name="T38" fmla="*/ 28 w 182"/>
                <a:gd name="T39" fmla="*/ 99 h 204"/>
                <a:gd name="T40" fmla="*/ 22 w 182"/>
                <a:gd name="T41" fmla="*/ 93 h 204"/>
                <a:gd name="T42" fmla="*/ 26 w 182"/>
                <a:gd name="T43" fmla="*/ 85 h 204"/>
                <a:gd name="T44" fmla="*/ 26 w 182"/>
                <a:gd name="T45" fmla="*/ 76 h 204"/>
                <a:gd name="T46" fmla="*/ 34 w 182"/>
                <a:gd name="T47" fmla="*/ 73 h 204"/>
                <a:gd name="T48" fmla="*/ 40 w 182"/>
                <a:gd name="T49" fmla="*/ 68 h 204"/>
                <a:gd name="T50" fmla="*/ 48 w 182"/>
                <a:gd name="T51" fmla="*/ 71 h 204"/>
                <a:gd name="T52" fmla="*/ 57 w 182"/>
                <a:gd name="T53" fmla="*/ 71 h 204"/>
                <a:gd name="T54" fmla="*/ 60 w 182"/>
                <a:gd name="T55" fmla="*/ 79 h 204"/>
                <a:gd name="T56" fmla="*/ 66 w 182"/>
                <a:gd name="T57" fmla="*/ 85 h 204"/>
                <a:gd name="T58" fmla="*/ 136 w 182"/>
                <a:gd name="T59" fmla="*/ 77 h 204"/>
                <a:gd name="T60" fmla="*/ 126 w 182"/>
                <a:gd name="T61" fmla="*/ 87 h 204"/>
                <a:gd name="T62" fmla="*/ 121 w 182"/>
                <a:gd name="T63" fmla="*/ 100 h 204"/>
                <a:gd name="T64" fmla="*/ 107 w 182"/>
                <a:gd name="T65" fmla="*/ 100 h 204"/>
                <a:gd name="T66" fmla="*/ 94 w 182"/>
                <a:gd name="T67" fmla="*/ 105 h 204"/>
                <a:gd name="T68" fmla="*/ 83 w 182"/>
                <a:gd name="T69" fmla="*/ 96 h 204"/>
                <a:gd name="T70" fmla="*/ 70 w 182"/>
                <a:gd name="T71" fmla="*/ 91 h 204"/>
                <a:gd name="T72" fmla="*/ 70 w 182"/>
                <a:gd name="T73" fmla="*/ 77 h 204"/>
                <a:gd name="T74" fmla="*/ 64 w 182"/>
                <a:gd name="T75" fmla="*/ 64 h 204"/>
                <a:gd name="T76" fmla="*/ 74 w 182"/>
                <a:gd name="T77" fmla="*/ 53 h 204"/>
                <a:gd name="T78" fmla="*/ 79 w 182"/>
                <a:gd name="T79" fmla="*/ 40 h 204"/>
                <a:gd name="T80" fmla="*/ 94 w 182"/>
                <a:gd name="T81" fmla="*/ 40 h 204"/>
                <a:gd name="T82" fmla="*/ 107 w 182"/>
                <a:gd name="T83" fmla="*/ 35 h 204"/>
                <a:gd name="T84" fmla="*/ 117 w 182"/>
                <a:gd name="T85" fmla="*/ 44 h 204"/>
                <a:gd name="T86" fmla="*/ 130 w 182"/>
                <a:gd name="T87" fmla="*/ 49 h 204"/>
                <a:gd name="T88" fmla="*/ 130 w 182"/>
                <a:gd name="T89" fmla="*/ 64 h 204"/>
                <a:gd name="T90" fmla="*/ 136 w 182"/>
                <a:gd name="T91" fmla="*/ 7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2"/>
                <a:gd name="T139" fmla="*/ 0 h 204"/>
                <a:gd name="T140" fmla="*/ 182 w 182"/>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2" h="204">
                  <a:moveTo>
                    <a:pt x="170" y="111"/>
                  </a:moveTo>
                  <a:cubicBezTo>
                    <a:pt x="166" y="107"/>
                    <a:pt x="160" y="102"/>
                    <a:pt x="157" y="96"/>
                  </a:cubicBezTo>
                  <a:cubicBezTo>
                    <a:pt x="153" y="87"/>
                    <a:pt x="158" y="79"/>
                    <a:pt x="157" y="70"/>
                  </a:cubicBezTo>
                  <a:cubicBezTo>
                    <a:pt x="157" y="63"/>
                    <a:pt x="155" y="54"/>
                    <a:pt x="153" y="48"/>
                  </a:cubicBezTo>
                  <a:cubicBezTo>
                    <a:pt x="149" y="37"/>
                    <a:pt x="142" y="28"/>
                    <a:pt x="133" y="21"/>
                  </a:cubicBezTo>
                  <a:cubicBezTo>
                    <a:pt x="119" y="8"/>
                    <a:pt x="100" y="0"/>
                    <a:pt x="78" y="0"/>
                  </a:cubicBezTo>
                  <a:cubicBezTo>
                    <a:pt x="35" y="0"/>
                    <a:pt x="0" y="32"/>
                    <a:pt x="0" y="71"/>
                  </a:cubicBezTo>
                  <a:cubicBezTo>
                    <a:pt x="0" y="74"/>
                    <a:pt x="0" y="77"/>
                    <a:pt x="1" y="79"/>
                  </a:cubicBezTo>
                  <a:cubicBezTo>
                    <a:pt x="1" y="96"/>
                    <a:pt x="6" y="117"/>
                    <a:pt x="22" y="139"/>
                  </a:cubicBezTo>
                  <a:cubicBezTo>
                    <a:pt x="22" y="139"/>
                    <a:pt x="43" y="182"/>
                    <a:pt x="0" y="204"/>
                  </a:cubicBezTo>
                  <a:cubicBezTo>
                    <a:pt x="95" y="204"/>
                    <a:pt x="95" y="204"/>
                    <a:pt x="95" y="204"/>
                  </a:cubicBezTo>
                  <a:cubicBezTo>
                    <a:pt x="95" y="204"/>
                    <a:pt x="102" y="176"/>
                    <a:pt x="113" y="176"/>
                  </a:cubicBezTo>
                  <a:cubicBezTo>
                    <a:pt x="123" y="176"/>
                    <a:pt x="133" y="177"/>
                    <a:pt x="142" y="176"/>
                  </a:cubicBezTo>
                  <a:cubicBezTo>
                    <a:pt x="144" y="177"/>
                    <a:pt x="146" y="176"/>
                    <a:pt x="147" y="176"/>
                  </a:cubicBezTo>
                  <a:cubicBezTo>
                    <a:pt x="147" y="176"/>
                    <a:pt x="147" y="176"/>
                    <a:pt x="147" y="176"/>
                  </a:cubicBezTo>
                  <a:cubicBezTo>
                    <a:pt x="147" y="176"/>
                    <a:pt x="147" y="176"/>
                    <a:pt x="147" y="176"/>
                  </a:cubicBezTo>
                  <a:cubicBezTo>
                    <a:pt x="154" y="173"/>
                    <a:pt x="149" y="157"/>
                    <a:pt x="149" y="157"/>
                  </a:cubicBezTo>
                  <a:cubicBezTo>
                    <a:pt x="153" y="155"/>
                    <a:pt x="156" y="153"/>
                    <a:pt x="156" y="151"/>
                  </a:cubicBezTo>
                  <a:cubicBezTo>
                    <a:pt x="156" y="150"/>
                    <a:pt x="156" y="150"/>
                    <a:pt x="156" y="150"/>
                  </a:cubicBezTo>
                  <a:cubicBezTo>
                    <a:pt x="156" y="148"/>
                    <a:pt x="152" y="146"/>
                    <a:pt x="146" y="145"/>
                  </a:cubicBezTo>
                  <a:cubicBezTo>
                    <a:pt x="149" y="145"/>
                    <a:pt x="149" y="145"/>
                    <a:pt x="149" y="145"/>
                  </a:cubicBezTo>
                  <a:cubicBezTo>
                    <a:pt x="153" y="145"/>
                    <a:pt x="156" y="143"/>
                    <a:pt x="156" y="140"/>
                  </a:cubicBezTo>
                  <a:cubicBezTo>
                    <a:pt x="156" y="140"/>
                    <a:pt x="156" y="140"/>
                    <a:pt x="156" y="140"/>
                  </a:cubicBezTo>
                  <a:cubicBezTo>
                    <a:pt x="156" y="139"/>
                    <a:pt x="156" y="138"/>
                    <a:pt x="155" y="138"/>
                  </a:cubicBezTo>
                  <a:cubicBezTo>
                    <a:pt x="156" y="135"/>
                    <a:pt x="159" y="121"/>
                    <a:pt x="160" y="121"/>
                  </a:cubicBezTo>
                  <a:cubicBezTo>
                    <a:pt x="182" y="119"/>
                    <a:pt x="170" y="111"/>
                    <a:pt x="170" y="111"/>
                  </a:cubicBezTo>
                  <a:close/>
                  <a:moveTo>
                    <a:pt x="66" y="93"/>
                  </a:moveTo>
                  <a:cubicBezTo>
                    <a:pt x="62" y="93"/>
                    <a:pt x="62" y="93"/>
                    <a:pt x="62" y="93"/>
                  </a:cubicBezTo>
                  <a:cubicBezTo>
                    <a:pt x="62" y="95"/>
                    <a:pt x="61" y="97"/>
                    <a:pt x="60" y="99"/>
                  </a:cubicBezTo>
                  <a:cubicBezTo>
                    <a:pt x="62" y="102"/>
                    <a:pt x="62" y="102"/>
                    <a:pt x="62" y="102"/>
                  </a:cubicBezTo>
                  <a:cubicBezTo>
                    <a:pt x="57" y="107"/>
                    <a:pt x="57" y="107"/>
                    <a:pt x="57" y="107"/>
                  </a:cubicBezTo>
                  <a:cubicBezTo>
                    <a:pt x="54" y="105"/>
                    <a:pt x="54" y="105"/>
                    <a:pt x="54" y="105"/>
                  </a:cubicBezTo>
                  <a:cubicBezTo>
                    <a:pt x="52" y="106"/>
                    <a:pt x="50" y="107"/>
                    <a:pt x="48" y="107"/>
                  </a:cubicBezTo>
                  <a:cubicBezTo>
                    <a:pt x="48" y="110"/>
                    <a:pt x="48" y="110"/>
                    <a:pt x="48" y="110"/>
                  </a:cubicBezTo>
                  <a:cubicBezTo>
                    <a:pt x="40" y="110"/>
                    <a:pt x="40" y="110"/>
                    <a:pt x="40" y="110"/>
                  </a:cubicBezTo>
                  <a:cubicBezTo>
                    <a:pt x="40" y="107"/>
                    <a:pt x="40" y="107"/>
                    <a:pt x="40" y="107"/>
                  </a:cubicBezTo>
                  <a:cubicBezTo>
                    <a:pt x="38" y="107"/>
                    <a:pt x="36" y="106"/>
                    <a:pt x="34" y="105"/>
                  </a:cubicBezTo>
                  <a:cubicBezTo>
                    <a:pt x="32" y="107"/>
                    <a:pt x="32" y="107"/>
                    <a:pt x="32" y="107"/>
                  </a:cubicBezTo>
                  <a:cubicBezTo>
                    <a:pt x="26" y="102"/>
                    <a:pt x="26" y="102"/>
                    <a:pt x="26" y="102"/>
                  </a:cubicBezTo>
                  <a:cubicBezTo>
                    <a:pt x="28" y="99"/>
                    <a:pt x="28" y="99"/>
                    <a:pt x="28" y="99"/>
                  </a:cubicBezTo>
                  <a:cubicBezTo>
                    <a:pt x="27" y="97"/>
                    <a:pt x="26" y="95"/>
                    <a:pt x="26" y="93"/>
                  </a:cubicBezTo>
                  <a:cubicBezTo>
                    <a:pt x="22" y="93"/>
                    <a:pt x="22" y="93"/>
                    <a:pt x="22" y="93"/>
                  </a:cubicBezTo>
                  <a:cubicBezTo>
                    <a:pt x="22" y="85"/>
                    <a:pt x="22" y="85"/>
                    <a:pt x="22" y="85"/>
                  </a:cubicBezTo>
                  <a:cubicBezTo>
                    <a:pt x="26" y="85"/>
                    <a:pt x="26" y="85"/>
                    <a:pt x="26" y="85"/>
                  </a:cubicBezTo>
                  <a:cubicBezTo>
                    <a:pt x="26" y="83"/>
                    <a:pt x="27" y="81"/>
                    <a:pt x="28" y="79"/>
                  </a:cubicBezTo>
                  <a:cubicBezTo>
                    <a:pt x="26" y="76"/>
                    <a:pt x="26" y="76"/>
                    <a:pt x="26" y="76"/>
                  </a:cubicBezTo>
                  <a:cubicBezTo>
                    <a:pt x="31" y="71"/>
                    <a:pt x="31" y="71"/>
                    <a:pt x="31" y="71"/>
                  </a:cubicBezTo>
                  <a:cubicBezTo>
                    <a:pt x="34" y="73"/>
                    <a:pt x="34" y="73"/>
                    <a:pt x="34" y="73"/>
                  </a:cubicBezTo>
                  <a:cubicBezTo>
                    <a:pt x="36" y="72"/>
                    <a:pt x="38" y="71"/>
                    <a:pt x="40" y="71"/>
                  </a:cubicBezTo>
                  <a:cubicBezTo>
                    <a:pt x="40" y="68"/>
                    <a:pt x="40" y="68"/>
                    <a:pt x="40" y="68"/>
                  </a:cubicBezTo>
                  <a:cubicBezTo>
                    <a:pt x="48" y="68"/>
                    <a:pt x="48" y="68"/>
                    <a:pt x="48" y="68"/>
                  </a:cubicBezTo>
                  <a:cubicBezTo>
                    <a:pt x="48" y="71"/>
                    <a:pt x="48" y="71"/>
                    <a:pt x="48" y="71"/>
                  </a:cubicBezTo>
                  <a:cubicBezTo>
                    <a:pt x="50" y="71"/>
                    <a:pt x="52" y="72"/>
                    <a:pt x="54" y="73"/>
                  </a:cubicBezTo>
                  <a:cubicBezTo>
                    <a:pt x="57" y="71"/>
                    <a:pt x="57" y="71"/>
                    <a:pt x="57" y="71"/>
                  </a:cubicBezTo>
                  <a:cubicBezTo>
                    <a:pt x="63" y="76"/>
                    <a:pt x="63" y="76"/>
                    <a:pt x="63" y="76"/>
                  </a:cubicBezTo>
                  <a:cubicBezTo>
                    <a:pt x="60" y="79"/>
                    <a:pt x="60" y="79"/>
                    <a:pt x="60" y="79"/>
                  </a:cubicBezTo>
                  <a:cubicBezTo>
                    <a:pt x="61" y="81"/>
                    <a:pt x="62" y="83"/>
                    <a:pt x="63" y="85"/>
                  </a:cubicBezTo>
                  <a:cubicBezTo>
                    <a:pt x="66" y="85"/>
                    <a:pt x="66" y="85"/>
                    <a:pt x="66" y="85"/>
                  </a:cubicBezTo>
                  <a:lnTo>
                    <a:pt x="66" y="93"/>
                  </a:lnTo>
                  <a:close/>
                  <a:moveTo>
                    <a:pt x="136" y="77"/>
                  </a:moveTo>
                  <a:cubicBezTo>
                    <a:pt x="130" y="77"/>
                    <a:pt x="130" y="77"/>
                    <a:pt x="130" y="77"/>
                  </a:cubicBezTo>
                  <a:cubicBezTo>
                    <a:pt x="129" y="80"/>
                    <a:pt x="128" y="84"/>
                    <a:pt x="126" y="87"/>
                  </a:cubicBezTo>
                  <a:cubicBezTo>
                    <a:pt x="130" y="91"/>
                    <a:pt x="130" y="91"/>
                    <a:pt x="130" y="91"/>
                  </a:cubicBezTo>
                  <a:cubicBezTo>
                    <a:pt x="121" y="100"/>
                    <a:pt x="121" y="100"/>
                    <a:pt x="121" y="100"/>
                  </a:cubicBezTo>
                  <a:cubicBezTo>
                    <a:pt x="117" y="96"/>
                    <a:pt x="117" y="96"/>
                    <a:pt x="117" y="96"/>
                  </a:cubicBezTo>
                  <a:cubicBezTo>
                    <a:pt x="114" y="98"/>
                    <a:pt x="110" y="99"/>
                    <a:pt x="107" y="100"/>
                  </a:cubicBezTo>
                  <a:cubicBezTo>
                    <a:pt x="107" y="105"/>
                    <a:pt x="107" y="105"/>
                    <a:pt x="107" y="105"/>
                  </a:cubicBezTo>
                  <a:cubicBezTo>
                    <a:pt x="94" y="105"/>
                    <a:pt x="94" y="105"/>
                    <a:pt x="94" y="105"/>
                  </a:cubicBezTo>
                  <a:cubicBezTo>
                    <a:pt x="94" y="100"/>
                    <a:pt x="94" y="100"/>
                    <a:pt x="94" y="100"/>
                  </a:cubicBezTo>
                  <a:cubicBezTo>
                    <a:pt x="90" y="100"/>
                    <a:pt x="86" y="98"/>
                    <a:pt x="83" y="96"/>
                  </a:cubicBezTo>
                  <a:cubicBezTo>
                    <a:pt x="79" y="100"/>
                    <a:pt x="79" y="100"/>
                    <a:pt x="79" y="100"/>
                  </a:cubicBezTo>
                  <a:cubicBezTo>
                    <a:pt x="70" y="91"/>
                    <a:pt x="70" y="91"/>
                    <a:pt x="70" y="91"/>
                  </a:cubicBezTo>
                  <a:cubicBezTo>
                    <a:pt x="74" y="87"/>
                    <a:pt x="74" y="87"/>
                    <a:pt x="74" y="87"/>
                  </a:cubicBezTo>
                  <a:cubicBezTo>
                    <a:pt x="72" y="84"/>
                    <a:pt x="71" y="81"/>
                    <a:pt x="70" y="77"/>
                  </a:cubicBezTo>
                  <a:cubicBezTo>
                    <a:pt x="64" y="77"/>
                    <a:pt x="64" y="77"/>
                    <a:pt x="64" y="77"/>
                  </a:cubicBezTo>
                  <a:cubicBezTo>
                    <a:pt x="64" y="64"/>
                    <a:pt x="64" y="64"/>
                    <a:pt x="64" y="64"/>
                  </a:cubicBezTo>
                  <a:cubicBezTo>
                    <a:pt x="70" y="64"/>
                    <a:pt x="70" y="64"/>
                    <a:pt x="70" y="64"/>
                  </a:cubicBezTo>
                  <a:cubicBezTo>
                    <a:pt x="70" y="60"/>
                    <a:pt x="72" y="56"/>
                    <a:pt x="74" y="53"/>
                  </a:cubicBezTo>
                  <a:cubicBezTo>
                    <a:pt x="70" y="49"/>
                    <a:pt x="70" y="49"/>
                    <a:pt x="70" y="49"/>
                  </a:cubicBezTo>
                  <a:cubicBezTo>
                    <a:pt x="79" y="40"/>
                    <a:pt x="79" y="40"/>
                    <a:pt x="79" y="40"/>
                  </a:cubicBezTo>
                  <a:cubicBezTo>
                    <a:pt x="83" y="44"/>
                    <a:pt x="83" y="44"/>
                    <a:pt x="83" y="44"/>
                  </a:cubicBezTo>
                  <a:cubicBezTo>
                    <a:pt x="86" y="42"/>
                    <a:pt x="90" y="41"/>
                    <a:pt x="94" y="40"/>
                  </a:cubicBezTo>
                  <a:cubicBezTo>
                    <a:pt x="94" y="35"/>
                    <a:pt x="94" y="35"/>
                    <a:pt x="94" y="35"/>
                  </a:cubicBezTo>
                  <a:cubicBezTo>
                    <a:pt x="107" y="35"/>
                    <a:pt x="107" y="35"/>
                    <a:pt x="107" y="35"/>
                  </a:cubicBezTo>
                  <a:cubicBezTo>
                    <a:pt x="107" y="40"/>
                    <a:pt x="107" y="40"/>
                    <a:pt x="107" y="40"/>
                  </a:cubicBezTo>
                  <a:cubicBezTo>
                    <a:pt x="110" y="41"/>
                    <a:pt x="114" y="42"/>
                    <a:pt x="117" y="44"/>
                  </a:cubicBezTo>
                  <a:cubicBezTo>
                    <a:pt x="121" y="40"/>
                    <a:pt x="121" y="40"/>
                    <a:pt x="121" y="40"/>
                  </a:cubicBezTo>
                  <a:cubicBezTo>
                    <a:pt x="130" y="49"/>
                    <a:pt x="130" y="49"/>
                    <a:pt x="130" y="49"/>
                  </a:cubicBezTo>
                  <a:cubicBezTo>
                    <a:pt x="126" y="53"/>
                    <a:pt x="126" y="53"/>
                    <a:pt x="126" y="53"/>
                  </a:cubicBezTo>
                  <a:cubicBezTo>
                    <a:pt x="128" y="57"/>
                    <a:pt x="130" y="60"/>
                    <a:pt x="130" y="64"/>
                  </a:cubicBezTo>
                  <a:cubicBezTo>
                    <a:pt x="136" y="64"/>
                    <a:pt x="136" y="64"/>
                    <a:pt x="136" y="64"/>
                  </a:cubicBezTo>
                  <a:lnTo>
                    <a:pt x="136" y="77"/>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Arial"/>
                <a:ea typeface="微软雅黑"/>
                <a:sym typeface="Arial"/>
              </a:endParaRPr>
            </a:p>
          </p:txBody>
        </p:sp>
      </p:grpSp>
      <p:sp>
        <p:nvSpPr>
          <p:cNvPr id="28" name="文本框 50">
            <a:extLst>
              <a:ext uri="{FF2B5EF4-FFF2-40B4-BE49-F238E27FC236}">
                <a16:creationId xmlns:a16="http://schemas.microsoft.com/office/drawing/2014/main" id="{1EA275EA-8862-401A-BDA9-1EE28A8575E6}"/>
              </a:ext>
            </a:extLst>
          </p:cNvPr>
          <p:cNvSpPr>
            <a:spLocks noChangeArrowheads="1"/>
          </p:cNvSpPr>
          <p:nvPr/>
        </p:nvSpPr>
        <p:spPr bwMode="auto">
          <a:xfrm>
            <a:off x="5095983" y="1284459"/>
            <a:ext cx="365439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285750" indent="-285750">
              <a:buFont typeface="Wingdings" panose="05000000000000000000" pitchFamily="2" charset="2"/>
              <a:buChar char="n"/>
            </a:pPr>
            <a:r>
              <a:rPr lang="en-US" altLang="zh-CN" sz="1400" b="1" dirty="0">
                <a:latin typeface="Times New Roman" panose="02020603050405020304" pitchFamily="18" charset="0"/>
                <a:cs typeface="Times New Roman" panose="02020603050405020304" pitchFamily="18" charset="0"/>
              </a:rPr>
              <a:t>First offline activity</a:t>
            </a:r>
            <a:endParaRPr lang="zh-CN" altLang="en-US" sz="1400" b="1" dirty="0">
              <a:latin typeface="Times New Roman" panose="02020603050405020304" pitchFamily="18" charset="0"/>
              <a:cs typeface="Times New Roman" panose="02020603050405020304" pitchFamily="18" charset="0"/>
            </a:endParaRPr>
          </a:p>
          <a:p>
            <a:r>
              <a:rPr lang="en-US" altLang="zh-CN" sz="1400" kern="100" dirty="0">
                <a:effectLst/>
                <a:latin typeface="Times New Roman" panose="02020603050405020304" pitchFamily="18" charset="0"/>
                <a:ea typeface="宋体" panose="02010600030101010101" pitchFamily="2" charset="-122"/>
              </a:rPr>
              <a:t>Write /prepare an abstract about 200-300 words.</a:t>
            </a:r>
          </a:p>
        </p:txBody>
      </p:sp>
      <p:sp>
        <p:nvSpPr>
          <p:cNvPr id="29" name="文本框 51">
            <a:extLst>
              <a:ext uri="{FF2B5EF4-FFF2-40B4-BE49-F238E27FC236}">
                <a16:creationId xmlns:a16="http://schemas.microsoft.com/office/drawing/2014/main" id="{C04B5771-10CD-4D74-9A50-0C1532FAFDE3}"/>
              </a:ext>
            </a:extLst>
          </p:cNvPr>
          <p:cNvSpPr>
            <a:spLocks noChangeArrowheads="1"/>
          </p:cNvSpPr>
          <p:nvPr/>
        </p:nvSpPr>
        <p:spPr bwMode="auto">
          <a:xfrm>
            <a:off x="5095983" y="2243538"/>
            <a:ext cx="383674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buFont typeface="Wingdings" panose="05000000000000000000" pitchFamily="2" charset="2"/>
              <a:buChar char="n"/>
            </a:pPr>
            <a:r>
              <a:rPr lang="en-US" altLang="zh-CN" sz="1400" b="1" dirty="0">
                <a:latin typeface="Times New Roman" panose="02020603050405020304" pitchFamily="18" charset="0"/>
                <a:cs typeface="Times New Roman" panose="02020603050405020304" pitchFamily="18" charset="0"/>
              </a:rPr>
              <a:t>Second offline activity</a:t>
            </a:r>
            <a:endParaRPr lang="zh-CN" altLang="en-US" sz="1400" b="1" dirty="0">
              <a:latin typeface="Times New Roman" panose="02020603050405020304" pitchFamily="18" charset="0"/>
              <a:cs typeface="Times New Roman" panose="02020603050405020304" pitchFamily="18" charset="0"/>
            </a:endParaRPr>
          </a:p>
          <a:p>
            <a:r>
              <a:rPr lang="en-US" altLang="zh-CN" sz="1400" kern="100" dirty="0">
                <a:latin typeface="Times New Roman" panose="02020603050405020304" pitchFamily="18" charset="0"/>
                <a:ea typeface="宋体" panose="02010600030101010101" pitchFamily="2" charset="-122"/>
              </a:rPr>
              <a:t>Review others’ drafts and g</a:t>
            </a:r>
            <a:r>
              <a:rPr lang="en-US" altLang="zh-CN" sz="1400" kern="100" dirty="0">
                <a:effectLst/>
                <a:latin typeface="Times New Roman" panose="02020603050405020304" pitchFamily="18" charset="0"/>
                <a:ea typeface="宋体" panose="02010600030101010101" pitchFamily="2" charset="-122"/>
              </a:rPr>
              <a:t>ive peer comments under the guidance of writing rubrics.</a:t>
            </a:r>
            <a:endParaRPr lang="en-US" altLang="zh-CN" sz="500" b="1" dirty="0">
              <a:solidFill>
                <a:srgbClr val="000000"/>
              </a:solidFill>
              <a:latin typeface="Arial"/>
              <a:ea typeface="微软雅黑"/>
              <a:sym typeface="Arial"/>
            </a:endParaRPr>
          </a:p>
        </p:txBody>
      </p:sp>
      <p:sp>
        <p:nvSpPr>
          <p:cNvPr id="30" name="文本框 52">
            <a:extLst>
              <a:ext uri="{FF2B5EF4-FFF2-40B4-BE49-F238E27FC236}">
                <a16:creationId xmlns:a16="http://schemas.microsoft.com/office/drawing/2014/main" id="{95C70960-4013-463A-8068-D9ED8C7AE650}"/>
              </a:ext>
            </a:extLst>
          </p:cNvPr>
          <p:cNvSpPr>
            <a:spLocks noChangeArrowheads="1"/>
          </p:cNvSpPr>
          <p:nvPr/>
        </p:nvSpPr>
        <p:spPr bwMode="auto">
          <a:xfrm>
            <a:off x="5095983" y="3304595"/>
            <a:ext cx="369203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285750" indent="-285750">
              <a:buFont typeface="Wingdings" panose="05000000000000000000" pitchFamily="2" charset="2"/>
              <a:buChar char="n"/>
            </a:pPr>
            <a:r>
              <a:rPr lang="en-US" altLang="zh-CN" sz="1400" b="1" dirty="0">
                <a:latin typeface="Times New Roman" panose="02020603050405020304" pitchFamily="18" charset="0"/>
                <a:cs typeface="Times New Roman" panose="02020603050405020304" pitchFamily="18" charset="0"/>
              </a:rPr>
              <a:t>Third  offline activity</a:t>
            </a:r>
            <a:endParaRPr lang="zh-CN" altLang="en-US" sz="1400" b="1" dirty="0">
              <a:latin typeface="Times New Roman" panose="02020603050405020304" pitchFamily="18" charset="0"/>
              <a:cs typeface="Times New Roman" panose="02020603050405020304" pitchFamily="18" charset="0"/>
            </a:endParaRPr>
          </a:p>
          <a:p>
            <a:r>
              <a:rPr lang="en-US" altLang="zh-CN" sz="1400" kern="100" dirty="0">
                <a:effectLst/>
                <a:latin typeface="Times New Roman" panose="02020603050405020304" pitchFamily="18" charset="0"/>
                <a:ea typeface="宋体" panose="02010600030101010101" pitchFamily="2" charset="-122"/>
              </a:rPr>
              <a:t>Revise drafts by referring to received comments.</a:t>
            </a:r>
            <a:endParaRPr lang="en-US" altLang="zh-CN" sz="1400" b="1" dirty="0">
              <a:solidFill>
                <a:srgbClr val="000000"/>
              </a:solidFill>
              <a:latin typeface="Arial"/>
              <a:ea typeface="微软雅黑"/>
              <a:sym typeface="Arial"/>
            </a:endParaRPr>
          </a:p>
        </p:txBody>
      </p:sp>
      <p:pic>
        <p:nvPicPr>
          <p:cNvPr id="32" name="图片 31">
            <a:extLst>
              <a:ext uri="{FF2B5EF4-FFF2-40B4-BE49-F238E27FC236}">
                <a16:creationId xmlns:a16="http://schemas.microsoft.com/office/drawing/2014/main" id="{1905B285-86B1-4F59-9E37-6968D5CB6CB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45611" y="108507"/>
            <a:ext cx="543601" cy="543601"/>
          </a:xfrm>
          <a:prstGeom prst="rect">
            <a:avLst/>
          </a:prstGeom>
        </p:spPr>
      </p:pic>
    </p:spTree>
    <p:extLst>
      <p:ext uri="{BB962C8B-B14F-4D97-AF65-F5344CB8AC3E}">
        <p14:creationId xmlns:p14="http://schemas.microsoft.com/office/powerpoint/2010/main" val="4184876561"/>
      </p:ext>
    </p:extLst>
  </p:cSld>
  <p:clrMapOvr>
    <a:masterClrMapping/>
  </p:clrMapOvr>
  <mc:AlternateContent xmlns:mc="http://schemas.openxmlformats.org/markup-compatibility/2006" xmlns:p14="http://schemas.microsoft.com/office/powerpoint/2010/main">
    <mc:Choice Requires="p14">
      <p:transition spd="slow" p14:dur="1500" advClick="0" advTm="1568">
        <p:random/>
      </p:transition>
    </mc:Choice>
    <mc:Fallback xmlns="">
      <p:transition spd="slow" advClick="0" advTm="1568">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D0A42D8-CB7C-4CF3-9337-3EDF16377DE5}"/>
              </a:ext>
            </a:extLst>
          </p:cNvPr>
          <p:cNvSpPr/>
          <p:nvPr/>
        </p:nvSpPr>
        <p:spPr>
          <a:xfrm>
            <a:off x="8693819" y="1347614"/>
            <a:ext cx="128314" cy="2448272"/>
          </a:xfrm>
          <a:prstGeom prst="rect">
            <a:avLst/>
          </a:prstGeom>
          <a:solidFill>
            <a:srgbClr val="558335"/>
          </a:solidFill>
          <a:ln>
            <a:solidFill>
              <a:srgbClr val="AF93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3" name="矩形 2">
            <a:extLst>
              <a:ext uri="{FF2B5EF4-FFF2-40B4-BE49-F238E27FC236}">
                <a16:creationId xmlns:a16="http://schemas.microsoft.com/office/drawing/2014/main" id="{8ADFFF37-B8CD-4B37-8BFF-11807CCA224A}"/>
              </a:ext>
            </a:extLst>
          </p:cNvPr>
          <p:cNvSpPr/>
          <p:nvPr/>
        </p:nvSpPr>
        <p:spPr>
          <a:xfrm>
            <a:off x="4805395" y="1347614"/>
            <a:ext cx="114754" cy="2448269"/>
          </a:xfrm>
          <a:prstGeom prst="rect">
            <a:avLst/>
          </a:prstGeom>
          <a:solidFill>
            <a:srgbClr val="558335"/>
          </a:solidFill>
          <a:ln>
            <a:solidFill>
              <a:srgbClr val="AF93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2" name="矩形 1">
            <a:extLst>
              <a:ext uri="{FF2B5EF4-FFF2-40B4-BE49-F238E27FC236}">
                <a16:creationId xmlns:a16="http://schemas.microsoft.com/office/drawing/2014/main" id="{216563B0-38FC-4B2A-A784-DA28341E7D6E}"/>
              </a:ext>
            </a:extLst>
          </p:cNvPr>
          <p:cNvSpPr/>
          <p:nvPr/>
        </p:nvSpPr>
        <p:spPr>
          <a:xfrm>
            <a:off x="4897289" y="1347614"/>
            <a:ext cx="3816424" cy="2448272"/>
          </a:xfrm>
          <a:prstGeom prst="rect">
            <a:avLst/>
          </a:prstGeom>
          <a:blipFill>
            <a:blip r:embed="rId3">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a:ea typeface="微软雅黑"/>
              <a:sym typeface="Arial"/>
            </a:endParaRPr>
          </a:p>
        </p:txBody>
      </p:sp>
      <p:sp>
        <p:nvSpPr>
          <p:cNvPr id="5" name="矩形 4">
            <a:extLst>
              <a:ext uri="{FF2B5EF4-FFF2-40B4-BE49-F238E27FC236}">
                <a16:creationId xmlns:a16="http://schemas.microsoft.com/office/drawing/2014/main" id="{516A4752-350B-492F-B414-BFF0E3475753}"/>
              </a:ext>
            </a:extLst>
          </p:cNvPr>
          <p:cNvSpPr/>
          <p:nvPr/>
        </p:nvSpPr>
        <p:spPr>
          <a:xfrm>
            <a:off x="456120" y="1975136"/>
            <a:ext cx="5431247" cy="1992661"/>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sz="1400" kern="100" dirty="0">
                <a:solidFill>
                  <a:srgbClr val="000000"/>
                </a:solidFill>
                <a:latin typeface="Times New Roman" panose="02020603050405020304" pitchFamily="18" charset="0"/>
                <a:ea typeface="宋体" panose="02010600030101010101" pitchFamily="2" charset="-122"/>
                <a:sym typeface="Arial"/>
              </a:rPr>
              <a:t>Be </a:t>
            </a:r>
            <a:r>
              <a:rPr lang="en-US" altLang="zh-CN" sz="1400" kern="100" dirty="0">
                <a:solidFill>
                  <a:srgbClr val="FF0000"/>
                </a:solidFill>
                <a:highlight>
                  <a:srgbClr val="FFFF00"/>
                </a:highlight>
                <a:latin typeface="Times New Roman" panose="02020603050405020304" pitchFamily="18" charset="0"/>
                <a:ea typeface="宋体" panose="02010600030101010101" pitchFamily="2" charset="-122"/>
                <a:sym typeface="Arial"/>
              </a:rPr>
              <a:t>original</a:t>
            </a:r>
            <a:r>
              <a:rPr lang="en-US" altLang="zh-CN" sz="1400" kern="100" dirty="0">
                <a:solidFill>
                  <a:srgbClr val="000000"/>
                </a:solidFill>
                <a:latin typeface="Times New Roman" panose="02020603050405020304" pitchFamily="18" charset="0"/>
                <a:ea typeface="宋体" panose="02010600030101010101" pitchFamily="2" charset="-122"/>
                <a:sym typeface="Arial"/>
              </a:rPr>
              <a:t>.</a:t>
            </a:r>
          </a:p>
          <a:p>
            <a:pPr marL="285750" indent="-285750">
              <a:lnSpc>
                <a:spcPct val="150000"/>
              </a:lnSpc>
              <a:buFont typeface="Wingdings" panose="05000000000000000000" pitchFamily="2" charset="2"/>
              <a:buChar char="Ø"/>
            </a:pPr>
            <a:r>
              <a:rPr lang="en-US" altLang="zh-CN" sz="1400" kern="100" dirty="0">
                <a:solidFill>
                  <a:srgbClr val="000000"/>
                </a:solidFill>
                <a:latin typeface="Times New Roman" panose="02020603050405020304" pitchFamily="18" charset="0"/>
                <a:ea typeface="宋体" panose="02010600030101010101" pitchFamily="2" charset="-122"/>
                <a:sym typeface="Arial"/>
              </a:rPr>
              <a:t>It can be the part of abstract in the your published/unpublished/course paper.</a:t>
            </a:r>
          </a:p>
          <a:p>
            <a:pPr marL="285750" indent="-285750">
              <a:lnSpc>
                <a:spcPct val="150000"/>
              </a:lnSpc>
              <a:buFont typeface="Wingdings" panose="05000000000000000000" pitchFamily="2" charset="2"/>
              <a:buChar char="Ø"/>
            </a:pPr>
            <a:r>
              <a:rPr lang="en-US" altLang="zh-CN" sz="1400" kern="100" dirty="0">
                <a:solidFill>
                  <a:srgbClr val="000000"/>
                </a:solidFill>
                <a:latin typeface="Times New Roman" panose="02020603050405020304" pitchFamily="18" charset="0"/>
                <a:ea typeface="宋体" panose="02010600030101010101" pitchFamily="2" charset="-122"/>
                <a:sym typeface="Arial"/>
              </a:rPr>
              <a:t>If necessary, translate it into English version.</a:t>
            </a:r>
          </a:p>
          <a:p>
            <a:pPr marL="285750" indent="-285750">
              <a:lnSpc>
                <a:spcPct val="150000"/>
              </a:lnSpc>
              <a:buFont typeface="Wingdings" panose="05000000000000000000" pitchFamily="2" charset="2"/>
              <a:buChar char="Ø"/>
            </a:pPr>
            <a:r>
              <a:rPr lang="en-US" altLang="zh-CN" sz="1400" kern="100" dirty="0">
                <a:solidFill>
                  <a:srgbClr val="000000"/>
                </a:solidFill>
                <a:latin typeface="Times New Roman" panose="02020603050405020304" pitchFamily="18" charset="0"/>
                <a:ea typeface="宋体" panose="02010600030101010101" pitchFamily="2" charset="-122"/>
                <a:sym typeface="Arial"/>
              </a:rPr>
              <a:t>You have </a:t>
            </a:r>
            <a:r>
              <a:rPr lang="en-US" altLang="zh-CN" sz="1400" kern="100" dirty="0">
                <a:solidFill>
                  <a:srgbClr val="FF0000"/>
                </a:solidFill>
                <a:highlight>
                  <a:srgbClr val="FFFF00"/>
                </a:highlight>
                <a:latin typeface="Times New Roman" panose="02020603050405020304" pitchFamily="18" charset="0"/>
                <a:ea typeface="宋体" panose="02010600030101010101" pitchFamily="2" charset="-122"/>
                <a:sym typeface="Arial"/>
              </a:rPr>
              <a:t>one week</a:t>
            </a:r>
            <a:r>
              <a:rPr lang="en-US" altLang="zh-CN" sz="1400" kern="100" dirty="0">
                <a:solidFill>
                  <a:srgbClr val="000000"/>
                </a:solidFill>
                <a:latin typeface="Times New Roman" panose="02020603050405020304" pitchFamily="18" charset="0"/>
                <a:ea typeface="宋体" panose="02010600030101010101" pitchFamily="2" charset="-122"/>
                <a:sym typeface="Arial"/>
              </a:rPr>
              <a:t> to finish it.</a:t>
            </a:r>
          </a:p>
          <a:p>
            <a:pPr marL="285750" indent="-285750">
              <a:lnSpc>
                <a:spcPct val="150000"/>
              </a:lnSpc>
              <a:buFont typeface="Wingdings" panose="05000000000000000000" pitchFamily="2" charset="2"/>
              <a:buChar char="Ø"/>
            </a:pPr>
            <a:r>
              <a:rPr lang="en-US" altLang="zh-CN" sz="1400" kern="100" dirty="0">
                <a:solidFill>
                  <a:srgbClr val="000000"/>
                </a:solidFill>
                <a:latin typeface="Times New Roman" panose="02020603050405020304" pitchFamily="18" charset="0"/>
                <a:ea typeface="宋体" panose="02010600030101010101" pitchFamily="2" charset="-122"/>
                <a:sym typeface="Arial"/>
              </a:rPr>
              <a:t>Great efforts are </a:t>
            </a:r>
            <a:r>
              <a:rPr lang="en-US" altLang="zh-CN" sz="1400" kern="100" dirty="0">
                <a:solidFill>
                  <a:srgbClr val="FF0000"/>
                </a:solidFill>
                <a:highlight>
                  <a:srgbClr val="FFFF00"/>
                </a:highlight>
                <a:latin typeface="Times New Roman" panose="02020603050405020304" pitchFamily="18" charset="0"/>
                <a:ea typeface="宋体" panose="02010600030101010101" pitchFamily="2" charset="-122"/>
                <a:sym typeface="Arial"/>
              </a:rPr>
              <a:t>not</a:t>
            </a:r>
            <a:r>
              <a:rPr lang="en-US" altLang="zh-CN" sz="1400" kern="100" dirty="0">
                <a:solidFill>
                  <a:srgbClr val="000000"/>
                </a:solidFill>
                <a:latin typeface="Times New Roman" panose="02020603050405020304" pitchFamily="18" charset="0"/>
                <a:ea typeface="宋体" panose="02010600030101010101" pitchFamily="2" charset="-122"/>
                <a:sym typeface="Arial"/>
              </a:rPr>
              <a:t> necessary to strive for </a:t>
            </a:r>
            <a:r>
              <a:rPr lang="en-US" altLang="zh-CN" sz="1400" kern="100" dirty="0">
                <a:solidFill>
                  <a:srgbClr val="FF0000"/>
                </a:solidFill>
                <a:highlight>
                  <a:srgbClr val="FFFF00"/>
                </a:highlight>
                <a:latin typeface="Times New Roman" panose="02020603050405020304" pitchFamily="18" charset="0"/>
                <a:ea typeface="宋体" panose="02010600030101010101" pitchFamily="2" charset="-122"/>
                <a:sym typeface="Arial"/>
              </a:rPr>
              <a:t>perfection</a:t>
            </a:r>
            <a:r>
              <a:rPr lang="en-US" altLang="zh-CN" sz="1400" kern="100" dirty="0">
                <a:solidFill>
                  <a:srgbClr val="000000"/>
                </a:solidFill>
                <a:latin typeface="Times New Roman" panose="02020603050405020304" pitchFamily="18" charset="0"/>
                <a:ea typeface="宋体" panose="02010600030101010101" pitchFamily="2" charset="-122"/>
                <a:sym typeface="Arial"/>
              </a:rPr>
              <a:t>.</a:t>
            </a:r>
          </a:p>
        </p:txBody>
      </p:sp>
      <p:grpSp>
        <p:nvGrpSpPr>
          <p:cNvPr id="7" name="组合 6">
            <a:extLst>
              <a:ext uri="{FF2B5EF4-FFF2-40B4-BE49-F238E27FC236}">
                <a16:creationId xmlns:a16="http://schemas.microsoft.com/office/drawing/2014/main" id="{6798973B-1518-4EDD-8B31-2E7447209D10}"/>
              </a:ext>
            </a:extLst>
          </p:cNvPr>
          <p:cNvGrpSpPr/>
          <p:nvPr/>
        </p:nvGrpSpPr>
        <p:grpSpPr>
          <a:xfrm>
            <a:off x="614113" y="1958753"/>
            <a:ext cx="3357373" cy="36000"/>
            <a:chOff x="251520" y="2535750"/>
            <a:chExt cx="3357373" cy="36000"/>
          </a:xfrm>
          <a:solidFill>
            <a:srgbClr val="558335"/>
          </a:solidFill>
        </p:grpSpPr>
        <p:cxnSp>
          <p:nvCxnSpPr>
            <p:cNvPr id="8" name="直接连接符 7">
              <a:extLst>
                <a:ext uri="{FF2B5EF4-FFF2-40B4-BE49-F238E27FC236}">
                  <a16:creationId xmlns:a16="http://schemas.microsoft.com/office/drawing/2014/main" id="{B96382E7-B0DC-4CE1-B14C-331194FDED47}"/>
                </a:ext>
              </a:extLst>
            </p:cNvPr>
            <p:cNvCxnSpPr/>
            <p:nvPr/>
          </p:nvCxnSpPr>
          <p:spPr>
            <a:xfrm>
              <a:off x="251520" y="2553750"/>
              <a:ext cx="1512000" cy="0"/>
            </a:xfrm>
            <a:prstGeom prst="line">
              <a:avLst/>
            </a:prstGeom>
            <a:grpFill/>
            <a:ln>
              <a:solidFill>
                <a:srgbClr val="AF935C"/>
              </a:solidFill>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BA13139D-FEFF-4E74-83CA-12F45348B1CB}"/>
                </a:ext>
              </a:extLst>
            </p:cNvPr>
            <p:cNvSpPr/>
            <p:nvPr/>
          </p:nvSpPr>
          <p:spPr>
            <a:xfrm>
              <a:off x="1912207" y="2535750"/>
              <a:ext cx="36000" cy="36000"/>
            </a:xfrm>
            <a:prstGeom prst="ellipse">
              <a:avLst/>
            </a:prstGeom>
            <a:grpFill/>
            <a:ln>
              <a:solidFill>
                <a:srgbClr val="AF93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cxnSp>
          <p:nvCxnSpPr>
            <p:cNvPr id="10" name="直接连接符 9">
              <a:extLst>
                <a:ext uri="{FF2B5EF4-FFF2-40B4-BE49-F238E27FC236}">
                  <a16:creationId xmlns:a16="http://schemas.microsoft.com/office/drawing/2014/main" id="{98EAB4BB-6ACD-4CB8-B3D5-14EAE610E900}"/>
                </a:ext>
              </a:extLst>
            </p:cNvPr>
            <p:cNvCxnSpPr/>
            <p:nvPr/>
          </p:nvCxnSpPr>
          <p:spPr>
            <a:xfrm>
              <a:off x="2096893" y="2553750"/>
              <a:ext cx="1512000" cy="0"/>
            </a:xfrm>
            <a:prstGeom prst="line">
              <a:avLst/>
            </a:prstGeom>
            <a:grpFill/>
            <a:ln>
              <a:solidFill>
                <a:srgbClr val="AF935C"/>
              </a:solidFill>
            </a:ln>
          </p:spPr>
          <p:style>
            <a:lnRef idx="1">
              <a:schemeClr val="accent1"/>
            </a:lnRef>
            <a:fillRef idx="0">
              <a:schemeClr val="accent1"/>
            </a:fillRef>
            <a:effectRef idx="0">
              <a:schemeClr val="accent1"/>
            </a:effectRef>
            <a:fontRef idx="minor">
              <a:schemeClr val="tx1"/>
            </a:fontRef>
          </p:style>
        </p:cxnSp>
      </p:grpSp>
      <p:sp>
        <p:nvSpPr>
          <p:cNvPr id="12" name="文本框 11">
            <a:extLst>
              <a:ext uri="{FF2B5EF4-FFF2-40B4-BE49-F238E27FC236}">
                <a16:creationId xmlns:a16="http://schemas.microsoft.com/office/drawing/2014/main" id="{65EDC87F-A6D9-42F3-9871-AF8223983962}"/>
              </a:ext>
            </a:extLst>
          </p:cNvPr>
          <p:cNvSpPr txBox="1"/>
          <p:nvPr/>
        </p:nvSpPr>
        <p:spPr>
          <a:xfrm>
            <a:off x="456121" y="1287662"/>
            <a:ext cx="4498652" cy="523220"/>
          </a:xfrm>
          <a:prstGeom prst="rect">
            <a:avLst/>
          </a:prstGeom>
          <a:noFill/>
        </p:spPr>
        <p:txBody>
          <a:bodyPr wrap="square">
            <a:spAutoFit/>
          </a:bodyPr>
          <a:lstStyle/>
          <a:p>
            <a:pPr marL="285750" indent="-285750">
              <a:buFont typeface="Wingdings" panose="05000000000000000000" pitchFamily="2" charset="2"/>
              <a:buChar char="n"/>
            </a:pPr>
            <a:r>
              <a:rPr lang="en-US" altLang="zh-CN" sz="1400" b="1" dirty="0">
                <a:latin typeface="Times New Roman" panose="02020603050405020304" pitchFamily="18" charset="0"/>
                <a:cs typeface="Times New Roman" panose="02020603050405020304" pitchFamily="18" charset="0"/>
              </a:rPr>
              <a:t>First offline activity</a:t>
            </a:r>
            <a:endParaRPr lang="zh-CN" altLang="en-US" sz="1400" b="1" dirty="0">
              <a:latin typeface="Times New Roman" panose="02020603050405020304" pitchFamily="18" charset="0"/>
              <a:cs typeface="Times New Roman" panose="02020603050405020304" pitchFamily="18" charset="0"/>
            </a:endParaRPr>
          </a:p>
          <a:p>
            <a:r>
              <a:rPr lang="en-US" altLang="zh-CN" sz="1400" kern="100" dirty="0">
                <a:effectLst/>
                <a:latin typeface="Times New Roman" panose="02020603050405020304" pitchFamily="18" charset="0"/>
                <a:ea typeface="宋体" panose="02010600030101010101" pitchFamily="2" charset="-122"/>
              </a:rPr>
              <a:t>Write /prepare an English abstract about 200-300 words.</a:t>
            </a:r>
          </a:p>
        </p:txBody>
      </p:sp>
      <p:pic>
        <p:nvPicPr>
          <p:cNvPr id="13" name="图片 12">
            <a:extLst>
              <a:ext uri="{FF2B5EF4-FFF2-40B4-BE49-F238E27FC236}">
                <a16:creationId xmlns:a16="http://schemas.microsoft.com/office/drawing/2014/main" id="{2C8CF653-A049-4C9B-8ED8-26F2DFF3A1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45611" y="108507"/>
            <a:ext cx="543601" cy="543601"/>
          </a:xfrm>
          <a:prstGeom prst="rect">
            <a:avLst/>
          </a:prstGeom>
        </p:spPr>
      </p:pic>
    </p:spTree>
    <p:extLst>
      <p:ext uri="{BB962C8B-B14F-4D97-AF65-F5344CB8AC3E}">
        <p14:creationId xmlns:p14="http://schemas.microsoft.com/office/powerpoint/2010/main" val="537101968"/>
      </p:ext>
    </p:extLst>
  </p:cSld>
  <p:clrMapOvr>
    <a:masterClrMapping/>
  </p:clrMapOvr>
  <mc:AlternateContent xmlns:mc="http://schemas.openxmlformats.org/markup-compatibility/2006" xmlns:p14="http://schemas.microsoft.com/office/powerpoint/2010/main">
    <mc:Choice Requires="p14">
      <p:transition spd="slow" p14:dur="1500" advClick="0" advTm="1568">
        <p:random/>
      </p:transition>
    </mc:Choice>
    <mc:Fallback xmlns="">
      <p:transition spd="slow" advClick="0" advTm="1568">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6">
            <a:extLst>
              <a:ext uri="{FF2B5EF4-FFF2-40B4-BE49-F238E27FC236}">
                <a16:creationId xmlns:a16="http://schemas.microsoft.com/office/drawing/2014/main" id="{A157102D-DAC1-4213-B250-D5CD9558305D}"/>
              </a:ext>
            </a:extLst>
          </p:cNvPr>
          <p:cNvSpPr>
            <a:spLocks noChangeArrowheads="1"/>
          </p:cNvSpPr>
          <p:nvPr/>
        </p:nvSpPr>
        <p:spPr bwMode="auto">
          <a:xfrm>
            <a:off x="4468142" y="2354617"/>
            <a:ext cx="4311419" cy="1525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ct val="150000"/>
              </a:lnSpc>
              <a:buFont typeface="Arial" panose="020B0604020202020204" pitchFamily="34" charset="0"/>
              <a:buChar char="•"/>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Be well-informed of the </a:t>
            </a:r>
            <a:r>
              <a:rPr lang="en-US" altLang="zh-CN" sz="1600" dirty="0">
                <a:solidFill>
                  <a:schemeClr val="tx1">
                    <a:lumMod val="95000"/>
                    <a:lumOff val="5000"/>
                  </a:schemeClr>
                </a:solidFill>
                <a:latin typeface="Times New Roman" panose="02020603050405020304" pitchFamily="18" charset="0"/>
                <a:ea typeface="微软雅黑"/>
                <a:cs typeface="Times New Roman" panose="02020603050405020304" pitchFamily="18" charset="0"/>
                <a:sym typeface="Arial"/>
              </a:rPr>
              <a:t>writing rubrics before reviewing the drafts.</a:t>
            </a:r>
          </a:p>
          <a:p>
            <a:pPr marL="285750" indent="-285750">
              <a:lnSpc>
                <a:spcPct val="150000"/>
              </a:lnSpc>
              <a:buFont typeface="Arial" panose="020B0604020202020204" pitchFamily="34" charset="0"/>
              <a:buChar char="•"/>
            </a:pPr>
            <a:r>
              <a:rPr lang="en-US" altLang="zh-CN" sz="1600" kern="100" dirty="0">
                <a:latin typeface="Times New Roman" panose="02020603050405020304" pitchFamily="18" charset="0"/>
                <a:ea typeface="宋体" panose="02010600030101010101" pitchFamily="2" charset="-122"/>
              </a:rPr>
              <a:t>Review others’ drafts and g</a:t>
            </a:r>
            <a:r>
              <a:rPr lang="en-US" altLang="zh-CN" sz="1600" kern="100" dirty="0">
                <a:effectLst/>
                <a:latin typeface="Times New Roman" panose="02020603050405020304" pitchFamily="18" charset="0"/>
                <a:ea typeface="宋体" panose="02010600030101010101" pitchFamily="2" charset="-122"/>
              </a:rPr>
              <a:t>ive peer comments under the guidance of writing rubrics.</a:t>
            </a:r>
            <a:endParaRPr lang="en-US" altLang="zh-CN" sz="600" b="1" dirty="0">
              <a:solidFill>
                <a:srgbClr val="000000"/>
              </a:solidFill>
              <a:latin typeface="Arial"/>
              <a:ea typeface="微软雅黑"/>
              <a:sym typeface="Arial"/>
            </a:endParaRPr>
          </a:p>
        </p:txBody>
      </p:sp>
      <p:sp>
        <p:nvSpPr>
          <p:cNvPr id="34" name="任意多边形 7">
            <a:extLst>
              <a:ext uri="{FF2B5EF4-FFF2-40B4-BE49-F238E27FC236}">
                <a16:creationId xmlns:a16="http://schemas.microsoft.com/office/drawing/2014/main" id="{9ACA9473-9D2A-4AB2-8018-8063672AD295}"/>
              </a:ext>
            </a:extLst>
          </p:cNvPr>
          <p:cNvSpPr>
            <a:spLocks noChangeArrowheads="1"/>
          </p:cNvSpPr>
          <p:nvPr/>
        </p:nvSpPr>
        <p:spPr bwMode="auto">
          <a:xfrm>
            <a:off x="19492" y="-1"/>
            <a:ext cx="3692438" cy="5040313"/>
          </a:xfrm>
          <a:custGeom>
            <a:avLst/>
            <a:gdLst>
              <a:gd name="T0" fmla="*/ 0 w 5913247"/>
              <a:gd name="T1" fmla="*/ 0 h 6856326"/>
              <a:gd name="T2" fmla="*/ 5913247 w 5913247"/>
              <a:gd name="T3" fmla="*/ 0 h 6856326"/>
              <a:gd name="T4" fmla="*/ 3086951 w 5913247"/>
              <a:gd name="T5" fmla="*/ 6856326 h 6856326"/>
              <a:gd name="T6" fmla="*/ 0 w 5913247"/>
              <a:gd name="T7" fmla="*/ 6856326 h 6856326"/>
              <a:gd name="T8" fmla="*/ 0 60000 65536"/>
              <a:gd name="T9" fmla="*/ 0 60000 65536"/>
              <a:gd name="T10" fmla="*/ 0 60000 65536"/>
              <a:gd name="T11" fmla="*/ 0 60000 65536"/>
              <a:gd name="T12" fmla="*/ 0 w 5913247"/>
              <a:gd name="T13" fmla="*/ 0 h 6856326"/>
              <a:gd name="T14" fmla="*/ 5913247 w 5913247"/>
              <a:gd name="T15" fmla="*/ 6856326 h 6856326"/>
            </a:gdLst>
            <a:ahLst/>
            <a:cxnLst>
              <a:cxn ang="T8">
                <a:pos x="T0" y="T1"/>
              </a:cxn>
              <a:cxn ang="T9">
                <a:pos x="T2" y="T3"/>
              </a:cxn>
              <a:cxn ang="T10">
                <a:pos x="T4" y="T5"/>
              </a:cxn>
              <a:cxn ang="T11">
                <a:pos x="T6" y="T7"/>
              </a:cxn>
            </a:cxnLst>
            <a:rect l="T12" t="T13" r="T14" b="T15"/>
            <a:pathLst>
              <a:path w="5913247" h="6856326">
                <a:moveTo>
                  <a:pt x="0" y="0"/>
                </a:moveTo>
                <a:lnTo>
                  <a:pt x="5913247" y="0"/>
                </a:lnTo>
                <a:lnTo>
                  <a:pt x="3086951" y="6856326"/>
                </a:lnTo>
                <a:lnTo>
                  <a:pt x="0" y="6856326"/>
                </a:lnTo>
                <a:close/>
              </a:path>
            </a:pathLst>
          </a:custGeom>
          <a:blipFill>
            <a:blip r:embed="rId3">
              <a:extLst>
                <a:ext uri="{28A0092B-C50C-407E-A947-70E740481C1C}">
                  <a14:useLocalDpi xmlns:a14="http://schemas.microsoft.com/office/drawing/2010/main" val="0"/>
                </a:ext>
              </a:extLst>
            </a:blip>
            <a:stretch>
              <a:fillRect/>
            </a:stretch>
          </a:blip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Arial"/>
              <a:ea typeface="微软雅黑"/>
              <a:sym typeface="Arial"/>
            </a:endParaRPr>
          </a:p>
        </p:txBody>
      </p:sp>
      <p:sp>
        <p:nvSpPr>
          <p:cNvPr id="42" name="任意多边形 8">
            <a:extLst>
              <a:ext uri="{FF2B5EF4-FFF2-40B4-BE49-F238E27FC236}">
                <a16:creationId xmlns:a16="http://schemas.microsoft.com/office/drawing/2014/main" id="{28D4D291-F159-409F-BA11-D05B2F5794D6}"/>
              </a:ext>
            </a:extLst>
          </p:cNvPr>
          <p:cNvSpPr>
            <a:spLocks noChangeArrowheads="1"/>
          </p:cNvSpPr>
          <p:nvPr/>
        </p:nvSpPr>
        <p:spPr bwMode="auto">
          <a:xfrm rot="1153302">
            <a:off x="3295966" y="-245016"/>
            <a:ext cx="585703" cy="3538720"/>
          </a:xfrm>
          <a:custGeom>
            <a:avLst/>
            <a:gdLst>
              <a:gd name="T0" fmla="*/ 0 w 796216"/>
              <a:gd name="T1" fmla="*/ 328215 h 4813865"/>
              <a:gd name="T2" fmla="*/ 796216 w 796216"/>
              <a:gd name="T3" fmla="*/ 0 h 4813865"/>
              <a:gd name="T4" fmla="*/ 796216 w 796216"/>
              <a:gd name="T5" fmla="*/ 4485651 h 4813865"/>
              <a:gd name="T6" fmla="*/ 0 w 796216"/>
              <a:gd name="T7" fmla="*/ 4813865 h 4813865"/>
              <a:gd name="T8" fmla="*/ 0 60000 65536"/>
              <a:gd name="T9" fmla="*/ 0 60000 65536"/>
              <a:gd name="T10" fmla="*/ 0 60000 65536"/>
              <a:gd name="T11" fmla="*/ 0 60000 65536"/>
              <a:gd name="T12" fmla="*/ 0 w 796216"/>
              <a:gd name="T13" fmla="*/ 0 h 4813865"/>
              <a:gd name="T14" fmla="*/ 796216 w 796216"/>
              <a:gd name="T15" fmla="*/ 4813865 h 4813865"/>
            </a:gdLst>
            <a:ahLst/>
            <a:cxnLst>
              <a:cxn ang="T8">
                <a:pos x="T0" y="T1"/>
              </a:cxn>
              <a:cxn ang="T9">
                <a:pos x="T2" y="T3"/>
              </a:cxn>
              <a:cxn ang="T10">
                <a:pos x="T4" y="T5"/>
              </a:cxn>
              <a:cxn ang="T11">
                <a:pos x="T6" y="T7"/>
              </a:cxn>
            </a:cxnLst>
            <a:rect l="T12" t="T13" r="T14" b="T15"/>
            <a:pathLst>
              <a:path w="796216" h="4813865">
                <a:moveTo>
                  <a:pt x="0" y="328215"/>
                </a:moveTo>
                <a:lnTo>
                  <a:pt x="796216" y="0"/>
                </a:lnTo>
                <a:lnTo>
                  <a:pt x="796216" y="4485651"/>
                </a:lnTo>
                <a:lnTo>
                  <a:pt x="0" y="4813865"/>
                </a:lnTo>
                <a:close/>
              </a:path>
            </a:pathLst>
          </a:custGeom>
          <a:solidFill>
            <a:srgbClr val="538034"/>
          </a:solidFill>
          <a:ln>
            <a:noFill/>
          </a:ln>
        </p:spPr>
        <p:txBody>
          <a:bodyPr anchor="ctr"/>
          <a:lstStyle/>
          <a:p>
            <a:pPr algn="ctr"/>
            <a:endParaRPr lang="zh-CN" altLang="zh-CN" dirty="0">
              <a:solidFill>
                <a:srgbClr val="FFFFFF"/>
              </a:solidFill>
              <a:latin typeface="Arial"/>
              <a:ea typeface="微软雅黑"/>
              <a:sym typeface="Arial"/>
            </a:endParaRPr>
          </a:p>
        </p:txBody>
      </p:sp>
      <p:sp>
        <p:nvSpPr>
          <p:cNvPr id="44" name="任意多边形 9">
            <a:extLst>
              <a:ext uri="{FF2B5EF4-FFF2-40B4-BE49-F238E27FC236}">
                <a16:creationId xmlns:a16="http://schemas.microsoft.com/office/drawing/2014/main" id="{D1C6BC48-F2E9-4A43-AB82-30DBBF802242}"/>
              </a:ext>
            </a:extLst>
          </p:cNvPr>
          <p:cNvSpPr>
            <a:spLocks noChangeArrowheads="1"/>
          </p:cNvSpPr>
          <p:nvPr/>
        </p:nvSpPr>
        <p:spPr bwMode="auto">
          <a:xfrm rot="1153302">
            <a:off x="4213023" y="-164511"/>
            <a:ext cx="389691" cy="2404649"/>
          </a:xfrm>
          <a:custGeom>
            <a:avLst/>
            <a:gdLst>
              <a:gd name="T0" fmla="*/ 0 w 530372"/>
              <a:gd name="T1" fmla="*/ 218629 h 3272305"/>
              <a:gd name="T2" fmla="*/ 530372 w 530372"/>
              <a:gd name="T3" fmla="*/ 0 h 3272305"/>
              <a:gd name="T4" fmla="*/ 530372 w 530372"/>
              <a:gd name="T5" fmla="*/ 3053676 h 3272305"/>
              <a:gd name="T6" fmla="*/ 0 w 530372"/>
              <a:gd name="T7" fmla="*/ 3272305 h 3272305"/>
              <a:gd name="T8" fmla="*/ 0 60000 65536"/>
              <a:gd name="T9" fmla="*/ 0 60000 65536"/>
              <a:gd name="T10" fmla="*/ 0 60000 65536"/>
              <a:gd name="T11" fmla="*/ 0 60000 65536"/>
              <a:gd name="T12" fmla="*/ 0 w 530372"/>
              <a:gd name="T13" fmla="*/ 0 h 3272305"/>
              <a:gd name="T14" fmla="*/ 530372 w 530372"/>
              <a:gd name="T15" fmla="*/ 3272305 h 3272305"/>
            </a:gdLst>
            <a:ahLst/>
            <a:cxnLst>
              <a:cxn ang="T8">
                <a:pos x="T0" y="T1"/>
              </a:cxn>
              <a:cxn ang="T9">
                <a:pos x="T2" y="T3"/>
              </a:cxn>
              <a:cxn ang="T10">
                <a:pos x="T4" y="T5"/>
              </a:cxn>
              <a:cxn ang="T11">
                <a:pos x="T6" y="T7"/>
              </a:cxn>
            </a:cxnLst>
            <a:rect l="T12" t="T13" r="T14" b="T15"/>
            <a:pathLst>
              <a:path w="530372" h="3272305">
                <a:moveTo>
                  <a:pt x="0" y="218629"/>
                </a:moveTo>
                <a:lnTo>
                  <a:pt x="530372" y="0"/>
                </a:lnTo>
                <a:lnTo>
                  <a:pt x="530372" y="3053676"/>
                </a:lnTo>
                <a:lnTo>
                  <a:pt x="0" y="3272305"/>
                </a:lnTo>
                <a:close/>
              </a:path>
            </a:pathLst>
          </a:custGeom>
          <a:solidFill>
            <a:srgbClr val="538034"/>
          </a:solidFill>
          <a:ln>
            <a:noFill/>
          </a:ln>
        </p:spPr>
        <p:txBody>
          <a:bodyPr anchor="ctr"/>
          <a:lstStyle/>
          <a:p>
            <a:pPr algn="ctr"/>
            <a:endParaRPr lang="zh-CN" altLang="zh-CN">
              <a:solidFill>
                <a:srgbClr val="FFFFFF"/>
              </a:solidFill>
              <a:latin typeface="Arial"/>
              <a:ea typeface="微软雅黑"/>
              <a:sym typeface="Arial"/>
            </a:endParaRPr>
          </a:p>
        </p:txBody>
      </p:sp>
      <p:sp>
        <p:nvSpPr>
          <p:cNvPr id="53" name="文本框 19">
            <a:extLst>
              <a:ext uri="{FF2B5EF4-FFF2-40B4-BE49-F238E27FC236}">
                <a16:creationId xmlns:a16="http://schemas.microsoft.com/office/drawing/2014/main" id="{D189B6DB-24C1-46FC-8B3A-025ACF1C3893}"/>
              </a:ext>
            </a:extLst>
          </p:cNvPr>
          <p:cNvSpPr>
            <a:spLocks noChangeArrowheads="1"/>
          </p:cNvSpPr>
          <p:nvPr/>
        </p:nvSpPr>
        <p:spPr bwMode="auto">
          <a:xfrm>
            <a:off x="4468142" y="1723980"/>
            <a:ext cx="40583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buFont typeface="Wingdings" panose="05000000000000000000" pitchFamily="2" charset="2"/>
              <a:buChar char="n"/>
            </a:pPr>
            <a:r>
              <a:rPr lang="en-US" altLang="zh-CN" sz="1800" b="1" dirty="0">
                <a:latin typeface="Times New Roman" panose="02020603050405020304" pitchFamily="18" charset="0"/>
                <a:cs typeface="Times New Roman" panose="02020603050405020304" pitchFamily="18" charset="0"/>
              </a:rPr>
              <a:t>Second offline activity</a:t>
            </a:r>
            <a:endParaRPr lang="zh-CN" altLang="en-US" sz="1800" b="1" dirty="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45611" y="108507"/>
            <a:ext cx="543601" cy="543601"/>
          </a:xfrm>
          <a:prstGeom prst="rect">
            <a:avLst/>
          </a:prstGeom>
        </p:spPr>
      </p:pic>
    </p:spTree>
    <p:extLst>
      <p:ext uri="{BB962C8B-B14F-4D97-AF65-F5344CB8AC3E}">
        <p14:creationId xmlns:p14="http://schemas.microsoft.com/office/powerpoint/2010/main" val="688384569"/>
      </p:ext>
    </p:extLst>
  </p:cSld>
  <p:clrMapOvr>
    <a:masterClrMapping/>
  </p:clrMapOvr>
  <mc:AlternateContent xmlns:mc="http://schemas.openxmlformats.org/markup-compatibility/2006" xmlns:p14="http://schemas.microsoft.com/office/powerpoint/2010/main">
    <mc:Choice Requires="p14">
      <p:transition spd="slow" p14:dur="1500" advClick="0" advTm="1568">
        <p:random/>
      </p:transition>
    </mc:Choice>
    <mc:Fallback xmlns="">
      <p:transition spd="slow" advClick="0" advTm="1568">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BEECEB5-79D5-414E-92CD-91CD420B25E7}"/>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val="0"/>
              </a:ext>
            </a:extLst>
          </a:blip>
          <a:stretch>
            <a:fillRect/>
          </a:stretch>
        </p:blipFill>
        <p:spPr>
          <a:xfrm>
            <a:off x="1" y="0"/>
            <a:ext cx="8999538" cy="5040313"/>
          </a:xfrm>
          <a:prstGeom prst="rect">
            <a:avLst/>
          </a:prstGeom>
          <a:ln>
            <a:noFill/>
          </a:ln>
          <a:effectLst>
            <a:softEdge rad="112500"/>
          </a:effectLst>
        </p:spPr>
      </p:pic>
      <p:sp>
        <p:nvSpPr>
          <p:cNvPr id="7" name="文本框 6">
            <a:extLst>
              <a:ext uri="{FF2B5EF4-FFF2-40B4-BE49-F238E27FC236}">
                <a16:creationId xmlns:a16="http://schemas.microsoft.com/office/drawing/2014/main" id="{8FD3E47B-68C4-4350-9489-519ED0591C54}"/>
              </a:ext>
            </a:extLst>
          </p:cNvPr>
          <p:cNvSpPr txBox="1"/>
          <p:nvPr/>
        </p:nvSpPr>
        <p:spPr>
          <a:xfrm>
            <a:off x="186865" y="244254"/>
            <a:ext cx="8359360" cy="4551803"/>
          </a:xfrm>
          <a:prstGeom prst="roundRect">
            <a:avLst/>
          </a:prstGeom>
          <a:solidFill>
            <a:schemeClr val="lt1">
              <a:alpha val="85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endParaRPr lang="zh-CN" altLang="en-US" dirty="0"/>
          </a:p>
        </p:txBody>
      </p:sp>
      <p:pic>
        <p:nvPicPr>
          <p:cNvPr id="8" name="图片 7">
            <a:extLst>
              <a:ext uri="{FF2B5EF4-FFF2-40B4-BE49-F238E27FC236}">
                <a16:creationId xmlns:a16="http://schemas.microsoft.com/office/drawing/2014/main" id="{DD8AA9B6-E317-4DB4-BD90-EB19838333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45611" y="108507"/>
            <a:ext cx="543601" cy="543601"/>
          </a:xfrm>
          <a:prstGeom prst="rect">
            <a:avLst/>
          </a:prstGeom>
        </p:spPr>
      </p:pic>
      <p:pic>
        <p:nvPicPr>
          <p:cNvPr id="3" name="图片 2">
            <a:extLst>
              <a:ext uri="{FF2B5EF4-FFF2-40B4-BE49-F238E27FC236}">
                <a16:creationId xmlns:a16="http://schemas.microsoft.com/office/drawing/2014/main" id="{2E50A9ED-46C4-4D57-8CFD-9BB31E0F9543}"/>
              </a:ext>
            </a:extLst>
          </p:cNvPr>
          <p:cNvPicPr>
            <a:picLocks noChangeAspect="1"/>
          </p:cNvPicPr>
          <p:nvPr/>
        </p:nvPicPr>
        <p:blipFill>
          <a:blip r:embed="rId5"/>
          <a:stretch>
            <a:fillRect/>
          </a:stretch>
        </p:blipFill>
        <p:spPr>
          <a:xfrm>
            <a:off x="692246" y="416698"/>
            <a:ext cx="7310378" cy="4206916"/>
          </a:xfrm>
          <a:prstGeom prst="rect">
            <a:avLst/>
          </a:prstGeom>
        </p:spPr>
      </p:pic>
      <p:sp>
        <p:nvSpPr>
          <p:cNvPr id="2" name="椭圆 1">
            <a:extLst>
              <a:ext uri="{FF2B5EF4-FFF2-40B4-BE49-F238E27FC236}">
                <a16:creationId xmlns:a16="http://schemas.microsoft.com/office/drawing/2014/main" id="{8377C4F8-0B89-0981-D415-92BBC3ACD68C}"/>
              </a:ext>
            </a:extLst>
          </p:cNvPr>
          <p:cNvSpPr/>
          <p:nvPr/>
        </p:nvSpPr>
        <p:spPr>
          <a:xfrm>
            <a:off x="656241" y="2308004"/>
            <a:ext cx="584002" cy="342289"/>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94745C1C-C481-C520-54C6-9D189B45C300}"/>
              </a:ext>
            </a:extLst>
          </p:cNvPr>
          <p:cNvSpPr/>
          <p:nvPr/>
        </p:nvSpPr>
        <p:spPr>
          <a:xfrm>
            <a:off x="5556652" y="2362604"/>
            <a:ext cx="584002" cy="342289"/>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07B03CFE-A8A1-C008-DCD7-005E3E98CD85}"/>
              </a:ext>
            </a:extLst>
          </p:cNvPr>
          <p:cNvSpPr/>
          <p:nvPr/>
        </p:nvSpPr>
        <p:spPr>
          <a:xfrm>
            <a:off x="3682236" y="488984"/>
            <a:ext cx="584002" cy="270003"/>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椭圆 11">
            <a:extLst>
              <a:ext uri="{FF2B5EF4-FFF2-40B4-BE49-F238E27FC236}">
                <a16:creationId xmlns:a16="http://schemas.microsoft.com/office/drawing/2014/main" id="{62CE5775-535E-2382-991C-F54FD80E8BDA}"/>
              </a:ext>
            </a:extLst>
          </p:cNvPr>
          <p:cNvSpPr/>
          <p:nvPr/>
        </p:nvSpPr>
        <p:spPr>
          <a:xfrm>
            <a:off x="1699407" y="488984"/>
            <a:ext cx="540140" cy="270003"/>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78830687"/>
      </p:ext>
    </p:extLst>
  </p:cSld>
  <p:clrMapOvr>
    <a:masterClrMapping/>
  </p:clrMapOvr>
  <mc:AlternateContent xmlns:mc="http://schemas.openxmlformats.org/markup-compatibility/2006" xmlns:p14="http://schemas.microsoft.com/office/powerpoint/2010/main">
    <mc:Choice Requires="p14">
      <p:transition spd="slow" p14:dur="1500" advClick="0" advTm="1568">
        <p:random/>
      </p:transition>
    </mc:Choice>
    <mc:Fallback xmlns="">
      <p:transition spd="slow" advClick="0" advTm="1568">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6">
            <a:extLst>
              <a:ext uri="{FF2B5EF4-FFF2-40B4-BE49-F238E27FC236}">
                <a16:creationId xmlns:a16="http://schemas.microsoft.com/office/drawing/2014/main" id="{5728D61F-E960-4825-89F2-0DFEB152CDEB}"/>
              </a:ext>
            </a:extLst>
          </p:cNvPr>
          <p:cNvSpPr>
            <a:spLocks noChangeArrowheads="1"/>
          </p:cNvSpPr>
          <p:nvPr/>
        </p:nvSpPr>
        <p:spPr bwMode="auto">
          <a:xfrm>
            <a:off x="7379" y="-2333"/>
            <a:ext cx="2415150" cy="5042646"/>
          </a:xfrm>
          <a:prstGeom prst="flowChartAlternateProcess">
            <a:avLst/>
          </a:prstGeom>
          <a:solidFill>
            <a:schemeClr val="accent6">
              <a:lumMod val="75000"/>
              <a:alpha val="80000"/>
            </a:schemeClr>
          </a:solidFill>
          <a:ln>
            <a:noFill/>
          </a:ln>
        </p:spPr>
        <p:txBody>
          <a:bodyPr anchor="ctr"/>
          <a:lstStyle/>
          <a:p>
            <a:pPr algn="ctr"/>
            <a:endParaRPr lang="zh-CN" altLang="zh-CN">
              <a:solidFill>
                <a:srgbClr val="FFFFFF"/>
              </a:solidFill>
              <a:latin typeface="Arial"/>
              <a:ea typeface="微软雅黑"/>
              <a:sym typeface="Arial"/>
            </a:endParaRPr>
          </a:p>
        </p:txBody>
      </p:sp>
      <p:sp>
        <p:nvSpPr>
          <p:cNvPr id="7" name="文本框 11">
            <a:extLst>
              <a:ext uri="{FF2B5EF4-FFF2-40B4-BE49-F238E27FC236}">
                <a16:creationId xmlns:a16="http://schemas.microsoft.com/office/drawing/2014/main" id="{39AF5862-224B-46A8-8976-96065C858B0B}"/>
              </a:ext>
            </a:extLst>
          </p:cNvPr>
          <p:cNvSpPr>
            <a:spLocks noChangeArrowheads="1"/>
          </p:cNvSpPr>
          <p:nvPr/>
        </p:nvSpPr>
        <p:spPr bwMode="auto">
          <a:xfrm>
            <a:off x="3186640" y="1857195"/>
            <a:ext cx="172034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微软雅黑"/>
                <a:cs typeface="Times New Roman" panose="02020603050405020304" pitchFamily="18" charset="0"/>
                <a:sym typeface="Arial"/>
              </a:rPr>
              <a:t>Move 1: Introduction</a:t>
            </a:r>
          </a:p>
        </p:txBody>
      </p:sp>
      <p:sp>
        <p:nvSpPr>
          <p:cNvPr id="8" name="矩形 12">
            <a:extLst>
              <a:ext uri="{FF2B5EF4-FFF2-40B4-BE49-F238E27FC236}">
                <a16:creationId xmlns:a16="http://schemas.microsoft.com/office/drawing/2014/main" id="{67E5C5A0-301D-4E32-A82C-860C3F5943A5}"/>
              </a:ext>
            </a:extLst>
          </p:cNvPr>
          <p:cNvSpPr>
            <a:spLocks noChangeArrowheads="1"/>
          </p:cNvSpPr>
          <p:nvPr/>
        </p:nvSpPr>
        <p:spPr bwMode="auto">
          <a:xfrm>
            <a:off x="3816096" y="421275"/>
            <a:ext cx="38497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b="1" dirty="0">
                <a:latin typeface="Times New Roman" panose="02020603050405020304" pitchFamily="18" charset="0"/>
                <a:ea typeface="微软雅黑"/>
                <a:cs typeface="Times New Roman" panose="02020603050405020304" pitchFamily="18" charset="0"/>
                <a:sym typeface="Arial"/>
              </a:rPr>
              <a:t>Text content – IMRD model</a:t>
            </a:r>
            <a:endParaRPr lang="zh-CN" altLang="en-US" sz="2400" b="1" dirty="0">
              <a:latin typeface="Times New Roman" panose="02020603050405020304" pitchFamily="18" charset="0"/>
              <a:ea typeface="微软雅黑"/>
              <a:cs typeface="Times New Roman" panose="02020603050405020304" pitchFamily="18" charset="0"/>
              <a:sym typeface="Arial"/>
            </a:endParaRPr>
          </a:p>
        </p:txBody>
      </p:sp>
      <p:sp>
        <p:nvSpPr>
          <p:cNvPr id="9" name="文本框 13">
            <a:extLst>
              <a:ext uri="{FF2B5EF4-FFF2-40B4-BE49-F238E27FC236}">
                <a16:creationId xmlns:a16="http://schemas.microsoft.com/office/drawing/2014/main" id="{2F05FF6A-8B46-40F2-BAE6-4F548DF1A551}"/>
              </a:ext>
            </a:extLst>
          </p:cNvPr>
          <p:cNvSpPr>
            <a:spLocks noChangeArrowheads="1"/>
          </p:cNvSpPr>
          <p:nvPr/>
        </p:nvSpPr>
        <p:spPr bwMode="auto">
          <a:xfrm>
            <a:off x="3186640" y="2316058"/>
            <a:ext cx="139333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微软雅黑"/>
                <a:cs typeface="Times New Roman" panose="02020603050405020304" pitchFamily="18" charset="0"/>
                <a:sym typeface="Arial"/>
              </a:rPr>
              <a:t>Move 2: Method</a:t>
            </a:r>
          </a:p>
        </p:txBody>
      </p:sp>
      <p:sp>
        <p:nvSpPr>
          <p:cNvPr id="10" name="文本框 14">
            <a:extLst>
              <a:ext uri="{FF2B5EF4-FFF2-40B4-BE49-F238E27FC236}">
                <a16:creationId xmlns:a16="http://schemas.microsoft.com/office/drawing/2014/main" id="{F68544BB-6539-4255-AD09-F660EBF381E2}"/>
              </a:ext>
            </a:extLst>
          </p:cNvPr>
          <p:cNvSpPr>
            <a:spLocks noChangeArrowheads="1"/>
          </p:cNvSpPr>
          <p:nvPr/>
        </p:nvSpPr>
        <p:spPr bwMode="auto">
          <a:xfrm>
            <a:off x="3186640" y="2748785"/>
            <a:ext cx="129394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微软雅黑"/>
                <a:cs typeface="Times New Roman" panose="02020603050405020304" pitchFamily="18" charset="0"/>
                <a:sym typeface="Arial"/>
              </a:rPr>
              <a:t>Move 3: Result</a:t>
            </a:r>
            <a:endParaRPr lang="zh-CN" altLang="en-US" sz="1400" dirty="0">
              <a:solidFill>
                <a:schemeClr val="tx1">
                  <a:lumMod val="95000"/>
                  <a:lumOff val="5000"/>
                </a:schemeClr>
              </a:solidFill>
              <a:latin typeface="Times New Roman" panose="02020603050405020304" pitchFamily="18" charset="0"/>
              <a:ea typeface="微软雅黑"/>
              <a:cs typeface="Times New Roman" panose="02020603050405020304" pitchFamily="18" charset="0"/>
              <a:sym typeface="Arial"/>
            </a:endParaRPr>
          </a:p>
        </p:txBody>
      </p:sp>
      <p:sp>
        <p:nvSpPr>
          <p:cNvPr id="11" name="椭圆 19">
            <a:extLst>
              <a:ext uri="{FF2B5EF4-FFF2-40B4-BE49-F238E27FC236}">
                <a16:creationId xmlns:a16="http://schemas.microsoft.com/office/drawing/2014/main" id="{01AB63A5-6ABC-4327-A01C-5BA2B5A6A3B1}"/>
              </a:ext>
            </a:extLst>
          </p:cNvPr>
          <p:cNvSpPr>
            <a:spLocks noChangeAspect="1" noChangeArrowheads="1"/>
          </p:cNvSpPr>
          <p:nvPr/>
        </p:nvSpPr>
        <p:spPr bwMode="auto">
          <a:xfrm>
            <a:off x="3076306" y="2368098"/>
            <a:ext cx="120923" cy="120923"/>
          </a:xfrm>
          <a:prstGeom prst="ellipse">
            <a:avLst/>
          </a:prstGeom>
          <a:solidFill>
            <a:srgbClr val="558335"/>
          </a:solidFill>
          <a:ln>
            <a:noFill/>
          </a:ln>
        </p:spPr>
        <p:txBody>
          <a:bodyPr anchor="ctr"/>
          <a:lstStyle/>
          <a:p>
            <a:pPr algn="ctr"/>
            <a:endParaRPr lang="zh-CN" altLang="zh-CN" dirty="0">
              <a:solidFill>
                <a:srgbClr val="FFFFFF"/>
              </a:solidFill>
              <a:latin typeface="Arial"/>
              <a:ea typeface="微软雅黑"/>
              <a:sym typeface="Arial"/>
            </a:endParaRPr>
          </a:p>
        </p:txBody>
      </p:sp>
      <p:sp>
        <p:nvSpPr>
          <p:cNvPr id="12" name="椭圆 20">
            <a:extLst>
              <a:ext uri="{FF2B5EF4-FFF2-40B4-BE49-F238E27FC236}">
                <a16:creationId xmlns:a16="http://schemas.microsoft.com/office/drawing/2014/main" id="{8AFFC347-078A-4D86-94DC-2349DBB6DE23}"/>
              </a:ext>
            </a:extLst>
          </p:cNvPr>
          <p:cNvSpPr>
            <a:spLocks noChangeAspect="1" noChangeArrowheads="1"/>
          </p:cNvSpPr>
          <p:nvPr/>
        </p:nvSpPr>
        <p:spPr bwMode="auto">
          <a:xfrm>
            <a:off x="3077779" y="1950621"/>
            <a:ext cx="120923" cy="120923"/>
          </a:xfrm>
          <a:prstGeom prst="ellipse">
            <a:avLst/>
          </a:prstGeom>
          <a:solidFill>
            <a:srgbClr val="558335"/>
          </a:solidFill>
          <a:ln>
            <a:noFill/>
          </a:ln>
        </p:spPr>
        <p:txBody>
          <a:bodyPr anchor="ctr"/>
          <a:lstStyle/>
          <a:p>
            <a:pPr algn="ctr"/>
            <a:endParaRPr lang="zh-CN" altLang="zh-CN">
              <a:solidFill>
                <a:srgbClr val="FFFFFF"/>
              </a:solidFill>
              <a:latin typeface="Arial"/>
              <a:ea typeface="微软雅黑"/>
              <a:sym typeface="Arial"/>
            </a:endParaRPr>
          </a:p>
        </p:txBody>
      </p:sp>
      <p:sp>
        <p:nvSpPr>
          <p:cNvPr id="13" name="椭圆 21">
            <a:extLst>
              <a:ext uri="{FF2B5EF4-FFF2-40B4-BE49-F238E27FC236}">
                <a16:creationId xmlns:a16="http://schemas.microsoft.com/office/drawing/2014/main" id="{98E9CB46-C7D7-476C-8C07-2F7E79C0D26C}"/>
              </a:ext>
            </a:extLst>
          </p:cNvPr>
          <p:cNvSpPr>
            <a:spLocks noChangeAspect="1" noChangeArrowheads="1"/>
          </p:cNvSpPr>
          <p:nvPr/>
        </p:nvSpPr>
        <p:spPr bwMode="auto">
          <a:xfrm>
            <a:off x="3071204" y="3343830"/>
            <a:ext cx="120923" cy="120923"/>
          </a:xfrm>
          <a:prstGeom prst="ellipse">
            <a:avLst/>
          </a:prstGeom>
          <a:solidFill>
            <a:srgbClr val="558335"/>
          </a:solidFill>
          <a:ln>
            <a:noFill/>
          </a:ln>
        </p:spPr>
        <p:txBody>
          <a:bodyPr anchor="ctr"/>
          <a:lstStyle/>
          <a:p>
            <a:pPr algn="ctr"/>
            <a:endParaRPr lang="zh-CN" altLang="zh-CN">
              <a:solidFill>
                <a:srgbClr val="FFFFFF"/>
              </a:solidFill>
              <a:latin typeface="Arial"/>
              <a:ea typeface="微软雅黑"/>
              <a:sym typeface="Arial"/>
            </a:endParaRPr>
          </a:p>
        </p:txBody>
      </p:sp>
      <p:pic>
        <p:nvPicPr>
          <p:cNvPr id="14" name="图片 13">
            <a:extLst>
              <a:ext uri="{FF2B5EF4-FFF2-40B4-BE49-F238E27FC236}">
                <a16:creationId xmlns:a16="http://schemas.microsoft.com/office/drawing/2014/main" id="{067FBF24-0317-48FB-ADE4-ECD3A1432C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45611" y="108507"/>
            <a:ext cx="543601" cy="543601"/>
          </a:xfrm>
          <a:prstGeom prst="rect">
            <a:avLst/>
          </a:prstGeom>
        </p:spPr>
      </p:pic>
      <p:sp>
        <p:nvSpPr>
          <p:cNvPr id="15" name="文本框 14">
            <a:extLst>
              <a:ext uri="{FF2B5EF4-FFF2-40B4-BE49-F238E27FC236}">
                <a16:creationId xmlns:a16="http://schemas.microsoft.com/office/drawing/2014/main" id="{281E4FD8-FCD8-4692-99C1-1981DF677F11}"/>
              </a:ext>
            </a:extLst>
          </p:cNvPr>
          <p:cNvSpPr>
            <a:spLocks noChangeArrowheads="1"/>
          </p:cNvSpPr>
          <p:nvPr/>
        </p:nvSpPr>
        <p:spPr bwMode="auto">
          <a:xfrm>
            <a:off x="3186640" y="3240235"/>
            <a:ext cx="16241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400" dirty="0">
                <a:solidFill>
                  <a:schemeClr val="tx1">
                    <a:lumMod val="95000"/>
                    <a:lumOff val="5000"/>
                  </a:schemeClr>
                </a:solidFill>
                <a:latin typeface="Times New Roman" panose="02020603050405020304" pitchFamily="18" charset="0"/>
                <a:ea typeface="微软雅黑"/>
                <a:cs typeface="Times New Roman" panose="02020603050405020304" pitchFamily="18" charset="0"/>
                <a:sym typeface="Arial"/>
              </a:rPr>
              <a:t>Move 4: Discussion</a:t>
            </a:r>
          </a:p>
        </p:txBody>
      </p:sp>
      <p:sp>
        <p:nvSpPr>
          <p:cNvPr id="16" name="椭圆 20">
            <a:extLst>
              <a:ext uri="{FF2B5EF4-FFF2-40B4-BE49-F238E27FC236}">
                <a16:creationId xmlns:a16="http://schemas.microsoft.com/office/drawing/2014/main" id="{9D939E3D-6929-47F7-BC6C-AAFBED25D558}"/>
              </a:ext>
            </a:extLst>
          </p:cNvPr>
          <p:cNvSpPr>
            <a:spLocks noChangeAspect="1" noChangeArrowheads="1"/>
          </p:cNvSpPr>
          <p:nvPr/>
        </p:nvSpPr>
        <p:spPr bwMode="auto">
          <a:xfrm>
            <a:off x="3071204" y="2845395"/>
            <a:ext cx="120923" cy="120923"/>
          </a:xfrm>
          <a:prstGeom prst="ellipse">
            <a:avLst/>
          </a:prstGeom>
          <a:solidFill>
            <a:srgbClr val="558335"/>
          </a:solidFill>
          <a:ln>
            <a:noFill/>
          </a:ln>
        </p:spPr>
        <p:txBody>
          <a:bodyPr anchor="ctr"/>
          <a:lstStyle/>
          <a:p>
            <a:pPr algn="ctr"/>
            <a:endParaRPr lang="zh-CN" altLang="zh-CN" dirty="0">
              <a:solidFill>
                <a:srgbClr val="FFFFFF"/>
              </a:solidFill>
              <a:latin typeface="Arial"/>
              <a:ea typeface="微软雅黑"/>
              <a:sym typeface="Arial"/>
            </a:endParaRPr>
          </a:p>
        </p:txBody>
      </p:sp>
      <p:sp>
        <p:nvSpPr>
          <p:cNvPr id="24" name="文本框 23">
            <a:extLst>
              <a:ext uri="{FF2B5EF4-FFF2-40B4-BE49-F238E27FC236}">
                <a16:creationId xmlns:a16="http://schemas.microsoft.com/office/drawing/2014/main" id="{730BB35B-DBEE-179F-20AB-BF4BD5E4C433}"/>
              </a:ext>
            </a:extLst>
          </p:cNvPr>
          <p:cNvSpPr txBox="1"/>
          <p:nvPr/>
        </p:nvSpPr>
        <p:spPr>
          <a:xfrm>
            <a:off x="5015844" y="1157680"/>
            <a:ext cx="3937237" cy="2819041"/>
          </a:xfrm>
          <a:prstGeom prst="rect">
            <a:avLst/>
          </a:prstGeom>
          <a:noFill/>
        </p:spPr>
        <p:txBody>
          <a:bodyPr wrap="square">
            <a:spAutoFit/>
          </a:bodyPr>
          <a:lstStyle/>
          <a:p>
            <a:pPr algn="ctr">
              <a:lnSpc>
                <a:spcPct val="150000"/>
              </a:lnSpc>
            </a:pPr>
            <a:r>
              <a:rPr lang="zh-CN" altLang="en-US" sz="1200" b="1" dirty="0">
                <a:latin typeface="宋体" panose="02010600030101010101" pitchFamily="2" charset="-122"/>
                <a:ea typeface="宋体" panose="02010600030101010101" pitchFamily="2" charset="-122"/>
              </a:rPr>
              <a:t>摘要的宏观</a:t>
            </a:r>
            <a:r>
              <a:rPr lang="zh-CN" altLang="en-US" sz="1200" b="1" dirty="0">
                <a:solidFill>
                  <a:srgbClr val="FF0000"/>
                </a:solidFill>
                <a:latin typeface="宋体" panose="02010600030101010101" pitchFamily="2" charset="-122"/>
                <a:ea typeface="宋体" panose="02010600030101010101" pitchFamily="2" charset="-122"/>
              </a:rPr>
              <a:t>语步结构</a:t>
            </a:r>
            <a:endParaRPr lang="en-US" altLang="zh-CN" sz="1200" b="1" dirty="0">
              <a:solidFill>
                <a:srgbClr val="FF0000"/>
              </a:solidFill>
              <a:latin typeface="宋体" panose="02010600030101010101" pitchFamily="2" charset="-122"/>
              <a:ea typeface="宋体" panose="02010600030101010101" pitchFamily="2" charset="-122"/>
            </a:endParaRPr>
          </a:p>
          <a:p>
            <a:pPr>
              <a:lnSpc>
                <a:spcPct val="150000"/>
              </a:lnSpc>
            </a:pPr>
            <a:r>
              <a:rPr lang="zh-CN" altLang="en-US" sz="1200" dirty="0">
                <a:latin typeface="宋体" panose="02010600030101010101" pitchFamily="2" charset="-122"/>
                <a:ea typeface="宋体" panose="02010600030101010101" pitchFamily="2" charset="-122"/>
              </a:rPr>
              <a:t>语步切分参照</a:t>
            </a: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Swales(1990)</a:t>
            </a:r>
            <a:r>
              <a:rPr lang="zh-CN" altLang="en-US" sz="1200" dirty="0">
                <a:latin typeface="宋体" panose="02010600030101010101" pitchFamily="2" charset="-122"/>
                <a:ea typeface="宋体" panose="02010600030101010101" pitchFamily="2" charset="-122"/>
              </a:rPr>
              <a:t>的</a:t>
            </a: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IMRD</a:t>
            </a:r>
            <a:r>
              <a:rPr lang="zh-CN" altLang="en-US" sz="1200" dirty="0">
                <a:latin typeface="宋体" panose="02010600030101010101" pitchFamily="2" charset="-122"/>
                <a:ea typeface="宋体" panose="02010600030101010101" pitchFamily="2" charset="-122"/>
              </a:rPr>
              <a:t>四语步模式。</a:t>
            </a:r>
            <a:endParaRPr lang="en-US" altLang="zh-CN" sz="1200" dirty="0">
              <a:latin typeface="宋体" panose="02010600030101010101" pitchFamily="2" charset="-122"/>
              <a:ea typeface="宋体" panose="02010600030101010101" pitchFamily="2" charset="-122"/>
            </a:endParaRPr>
          </a:p>
          <a:p>
            <a:pPr marL="171450" indent="-171450">
              <a:lnSpc>
                <a:spcPct val="150000"/>
              </a:lnSpc>
              <a:buFont typeface="Wingdings" panose="05000000000000000000" pitchFamily="2" charset="2"/>
              <a:buChar char="l"/>
            </a:pPr>
            <a:r>
              <a:rPr lang="en-US" altLang="zh-CN" sz="12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1200" dirty="0">
                <a:solidFill>
                  <a:srgbClr val="FF0000"/>
                </a:solidFill>
                <a:latin typeface="宋体" panose="02010600030101010101" pitchFamily="2" charset="-122"/>
                <a:ea typeface="宋体" panose="02010600030101010101" pitchFamily="2" charset="-122"/>
              </a:rPr>
              <a:t>语步</a:t>
            </a:r>
            <a:r>
              <a:rPr lang="zh-CN" altLang="en-US" sz="1200" dirty="0">
                <a:latin typeface="宋体" panose="02010600030101010101" pitchFamily="2" charset="-122"/>
                <a:ea typeface="宋体" panose="02010600030101010101" pitchFamily="2" charset="-122"/>
              </a:rPr>
              <a:t>主要包括</a:t>
            </a:r>
            <a:r>
              <a:rPr lang="zh-CN" altLang="en-US" sz="1200" dirty="0">
                <a:solidFill>
                  <a:srgbClr val="FF0000"/>
                </a:solidFill>
                <a:latin typeface="宋体" panose="02010600030101010101" pitchFamily="2" charset="-122"/>
                <a:ea typeface="宋体" panose="02010600030101010101" pitchFamily="2" charset="-122"/>
              </a:rPr>
              <a:t>研究背景、研究问题、研究假设或研究目的、研究的重要性</a:t>
            </a:r>
            <a:r>
              <a:rPr lang="zh-CN" altLang="en-US" sz="1200" dirty="0">
                <a:latin typeface="宋体" panose="02010600030101010101" pitchFamily="2" charset="-122"/>
                <a:ea typeface="宋体" panose="02010600030101010101" pitchFamily="2" charset="-122"/>
              </a:rPr>
              <a:t>等</a:t>
            </a:r>
            <a:r>
              <a:rPr lang="en-US" altLang="zh-CN" sz="1200" dirty="0">
                <a:latin typeface="宋体" panose="02010600030101010101" pitchFamily="2" charset="-122"/>
                <a:ea typeface="宋体" panose="02010600030101010101" pitchFamily="2" charset="-122"/>
              </a:rPr>
              <a:t>;</a:t>
            </a:r>
          </a:p>
          <a:p>
            <a:pPr marL="171450" indent="-171450">
              <a:lnSpc>
                <a:spcPct val="150000"/>
              </a:lnSpc>
              <a:buFont typeface="Wingdings" panose="05000000000000000000" pitchFamily="2" charset="2"/>
              <a:buChar char="l"/>
            </a:pPr>
            <a:r>
              <a:rPr lang="en-US" altLang="zh-CN" sz="12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M</a:t>
            </a:r>
            <a:r>
              <a:rPr lang="zh-CN" altLang="en-US" sz="1200" dirty="0">
                <a:solidFill>
                  <a:srgbClr val="FF0000"/>
                </a:solidFill>
                <a:latin typeface="宋体" panose="02010600030101010101" pitchFamily="2" charset="-122"/>
                <a:ea typeface="宋体" panose="02010600030101010101" pitchFamily="2" charset="-122"/>
              </a:rPr>
              <a:t>语步</a:t>
            </a:r>
            <a:r>
              <a:rPr lang="zh-CN" altLang="en-US" sz="1200" dirty="0">
                <a:latin typeface="宋体" panose="02010600030101010101" pitchFamily="2" charset="-122"/>
                <a:ea typeface="宋体" panose="02010600030101010101" pitchFamily="2" charset="-122"/>
              </a:rPr>
              <a:t>主要包括</a:t>
            </a:r>
            <a:r>
              <a:rPr lang="zh-CN" altLang="en-US" sz="1200" dirty="0">
                <a:solidFill>
                  <a:srgbClr val="FF0000"/>
                </a:solidFill>
                <a:latin typeface="宋体" panose="02010600030101010101" pitchFamily="2" charset="-122"/>
                <a:ea typeface="宋体" panose="02010600030101010101" pitchFamily="2" charset="-122"/>
              </a:rPr>
              <a:t>研究资料收集、研究所用方法、研究采用的理论框架、研究数据或理论分析过程</a:t>
            </a:r>
            <a:r>
              <a:rPr lang="zh-CN" altLang="en-US" sz="1200" dirty="0">
                <a:latin typeface="宋体" panose="02010600030101010101" pitchFamily="2" charset="-122"/>
                <a:ea typeface="宋体" panose="02010600030101010101" pitchFamily="2" charset="-122"/>
              </a:rPr>
              <a:t>等</a:t>
            </a:r>
            <a:r>
              <a:rPr lang="en-US" altLang="zh-CN" sz="1200" dirty="0">
                <a:latin typeface="宋体" panose="02010600030101010101" pitchFamily="2" charset="-122"/>
                <a:ea typeface="宋体" panose="02010600030101010101" pitchFamily="2" charset="-122"/>
              </a:rPr>
              <a:t>; </a:t>
            </a:r>
          </a:p>
          <a:p>
            <a:pPr marL="171450" indent="-171450">
              <a:lnSpc>
                <a:spcPct val="150000"/>
              </a:lnSpc>
              <a:buFont typeface="Wingdings" panose="05000000000000000000" pitchFamily="2" charset="2"/>
              <a:buChar char="l"/>
            </a:pPr>
            <a:r>
              <a:rPr lang="en-US" altLang="zh-CN" sz="12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R</a:t>
            </a:r>
            <a:r>
              <a:rPr lang="zh-CN" altLang="en-US" sz="1200" dirty="0">
                <a:solidFill>
                  <a:srgbClr val="FF0000"/>
                </a:solidFill>
                <a:latin typeface="宋体" panose="02010600030101010101" pitchFamily="2" charset="-122"/>
                <a:ea typeface="宋体" panose="02010600030101010101" pitchFamily="2" charset="-122"/>
              </a:rPr>
              <a:t>语步</a:t>
            </a:r>
            <a:r>
              <a:rPr lang="zh-CN" altLang="en-US" sz="1200" dirty="0">
                <a:latin typeface="宋体" panose="02010600030101010101" pitchFamily="2" charset="-122"/>
                <a:ea typeface="宋体" panose="02010600030101010101" pitchFamily="2" charset="-122"/>
              </a:rPr>
              <a:t>一般涉及</a:t>
            </a:r>
            <a:r>
              <a:rPr lang="zh-CN" altLang="en-US" sz="1200" dirty="0">
                <a:solidFill>
                  <a:srgbClr val="FF0000"/>
                </a:solidFill>
                <a:latin typeface="宋体" panose="02010600030101010101" pitchFamily="2" charset="-122"/>
                <a:ea typeface="宋体" panose="02010600030101010101" pitchFamily="2" charset="-122"/>
              </a:rPr>
              <a:t>研究结果展示</a:t>
            </a:r>
            <a:r>
              <a:rPr lang="zh-CN" altLang="en-US" sz="1200" dirty="0">
                <a:latin typeface="宋体" panose="02010600030101010101" pitchFamily="2" charset="-122"/>
                <a:ea typeface="宋体" panose="02010600030101010101" pitchFamily="2" charset="-122"/>
              </a:rPr>
              <a:t>，包括研究的主要发现、对于假设或问题的验证结果及研究目的实现性等</a:t>
            </a:r>
            <a:r>
              <a:rPr lang="en-US" altLang="zh-CN" sz="1200" dirty="0">
                <a:latin typeface="宋体" panose="02010600030101010101" pitchFamily="2" charset="-122"/>
                <a:ea typeface="宋体" panose="02010600030101010101" pitchFamily="2" charset="-122"/>
              </a:rPr>
              <a:t>;</a:t>
            </a:r>
          </a:p>
          <a:p>
            <a:pPr marL="171450" indent="-171450">
              <a:lnSpc>
                <a:spcPct val="150000"/>
              </a:lnSpc>
              <a:buFont typeface="Wingdings" panose="05000000000000000000" pitchFamily="2" charset="2"/>
              <a:buChar char="l"/>
            </a:pPr>
            <a:r>
              <a:rPr lang="en-US" altLang="zh-CN" sz="12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D</a:t>
            </a:r>
            <a:r>
              <a:rPr lang="zh-CN" altLang="en-US" sz="1200" dirty="0">
                <a:solidFill>
                  <a:srgbClr val="FF0000"/>
                </a:solidFill>
                <a:latin typeface="宋体" panose="02010600030101010101" pitchFamily="2" charset="-122"/>
                <a:ea typeface="宋体" panose="02010600030101010101" pitchFamily="2" charset="-122"/>
              </a:rPr>
              <a:t>语步</a:t>
            </a:r>
            <a:r>
              <a:rPr lang="zh-CN" altLang="en-US" sz="1200" dirty="0">
                <a:latin typeface="宋体" panose="02010600030101010101" pitchFamily="2" charset="-122"/>
                <a:ea typeface="宋体" panose="02010600030101010101" pitchFamily="2" charset="-122"/>
              </a:rPr>
              <a:t>主要包括研究结果以外的重要发现、研究的意外收获、</a:t>
            </a:r>
            <a:r>
              <a:rPr lang="zh-CN" altLang="en-US" sz="1200" dirty="0">
                <a:solidFill>
                  <a:srgbClr val="FF0000"/>
                </a:solidFill>
                <a:latin typeface="宋体" panose="02010600030101010101" pitchFamily="2" charset="-122"/>
                <a:ea typeface="宋体" panose="02010600030101010101" pitchFamily="2" charset="-122"/>
              </a:rPr>
              <a:t>对理论或实践的启发参考意义</a:t>
            </a:r>
            <a:r>
              <a:rPr lang="zh-CN" altLang="en-US" sz="1200" dirty="0">
                <a:latin typeface="宋体" panose="02010600030101010101" pitchFamily="2" charset="-122"/>
                <a:ea typeface="宋体" panose="02010600030101010101" pitchFamily="2" charset="-122"/>
              </a:rPr>
              <a:t>等。</a:t>
            </a:r>
          </a:p>
        </p:txBody>
      </p:sp>
      <p:pic>
        <p:nvPicPr>
          <p:cNvPr id="26" name="图片 25">
            <a:extLst>
              <a:ext uri="{FF2B5EF4-FFF2-40B4-BE49-F238E27FC236}">
                <a16:creationId xmlns:a16="http://schemas.microsoft.com/office/drawing/2014/main" id="{FD65DBAC-B675-EA29-1750-3F0C2D6CD2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89" y="1313070"/>
            <a:ext cx="2307418" cy="2127557"/>
          </a:xfrm>
          <a:prstGeom prst="flowChartConnector">
            <a:avLst/>
          </a:prstGeom>
          <a:effectLst>
            <a:outerShdw blurRad="50800" dist="50800" dir="5400000" algn="ctr" rotWithShape="0">
              <a:srgbClr val="000000">
                <a:alpha val="80000"/>
              </a:srgbClr>
            </a:outerShdw>
            <a:reflection blurRad="6350" stA="41000" endPos="55000" dir="5400000" sy="-100000" algn="bl" rotWithShape="0"/>
            <a:softEdge rad="31750"/>
          </a:effectLst>
        </p:spPr>
      </p:pic>
    </p:spTree>
    <p:extLst>
      <p:ext uri="{BB962C8B-B14F-4D97-AF65-F5344CB8AC3E}">
        <p14:creationId xmlns:p14="http://schemas.microsoft.com/office/powerpoint/2010/main" val="2199992098"/>
      </p:ext>
    </p:extLst>
  </p:cSld>
  <p:clrMapOvr>
    <a:masterClrMapping/>
  </p:clrMapOvr>
  <mc:AlternateContent xmlns:mc="http://schemas.openxmlformats.org/markup-compatibility/2006" xmlns:p14="http://schemas.microsoft.com/office/powerpoint/2010/main">
    <mc:Choice Requires="p14">
      <p:transition spd="slow" p14:dur="1500" advClick="0" advTm="1568">
        <p:random/>
      </p:transition>
    </mc:Choice>
    <mc:Fallback xmlns="">
      <p:transition spd="slow" advClick="0" advTm="1568">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595750ab05e88.pptx"/>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1192</Words>
  <Application>Microsoft Office PowerPoint</Application>
  <PresentationFormat>自定义</PresentationFormat>
  <Paragraphs>146</Paragraphs>
  <Slides>19</Slides>
  <Notes>13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19</vt:i4>
      </vt:variant>
    </vt:vector>
  </HeadingPairs>
  <TitlesOfParts>
    <vt:vector size="28" baseType="lpstr">
      <vt:lpstr>宋体</vt:lpstr>
      <vt:lpstr>微软雅黑</vt:lpstr>
      <vt:lpstr>等线</vt:lpstr>
      <vt:lpstr>Arial</vt:lpstr>
      <vt:lpstr>Calibri</vt:lpstr>
      <vt:lpstr>Calibri Light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http:/www.ypppt.com</cp:keywords>
  <cp:lastModifiedBy/>
  <cp:revision>1</cp:revision>
  <dcterms:created xsi:type="dcterms:W3CDTF">2017-08-07T06:19:19Z</dcterms:created>
  <dcterms:modified xsi:type="dcterms:W3CDTF">2022-05-09T08:31:13Z</dcterms:modified>
</cp:coreProperties>
</file>